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9" r:id="rId10"/>
    <p:sldId id="265" r:id="rId11"/>
    <p:sldId id="266" r:id="rId12"/>
    <p:sldId id="267" r:id="rId13"/>
    <p:sldId id="270" r:id="rId14"/>
    <p:sldId id="271" r:id="rId15"/>
    <p:sldId id="273" r:id="rId16"/>
    <p:sldId id="272" r:id="rId17"/>
    <p:sldId id="274" r:id="rId18"/>
    <p:sldId id="275" r:id="rId19"/>
    <p:sldId id="279" r:id="rId20"/>
    <p:sldId id="278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6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ABCC6-09A7-49B2-BF04-4A81A39ADA4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A4EFB-771C-4D37-996D-B678F71C4A6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развитие</a:t>
          </a:r>
          <a:endParaRPr lang="ru-RU" sz="1900" b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BBBD68BC-882C-4450-907F-912DE93EA42D}" type="parTrans" cxnId="{A22E8191-731F-4E1E-99C0-AAD144F56316}">
      <dgm:prSet/>
      <dgm:spPr/>
      <dgm:t>
        <a:bodyPr/>
        <a:lstStyle/>
        <a:p>
          <a:endParaRPr lang="ru-RU" dirty="0"/>
        </a:p>
      </dgm:t>
    </dgm:pt>
    <dgm:pt modelId="{A63223B4-B4EE-4C51-86E8-C9E343FED30A}" type="sibTrans" cxnId="{A22E8191-731F-4E1E-99C0-AAD144F56316}">
      <dgm:prSet/>
      <dgm:spPr/>
      <dgm:t>
        <a:bodyPr/>
        <a:lstStyle/>
        <a:p>
          <a:endParaRPr lang="ru-RU"/>
        </a:p>
      </dgm:t>
    </dgm:pt>
    <dgm:pt modelId="{4E1520EC-EA4C-4D5C-88FE-36815AD422C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воспитание</a:t>
          </a:r>
          <a:endParaRPr lang="ru-RU" sz="1900" b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73D07277-B535-4406-BDC3-C9621B150E94}" type="parTrans" cxnId="{5CCA6ECA-9741-4C1A-A0A4-162F16096D30}">
      <dgm:prSet/>
      <dgm:spPr/>
      <dgm:t>
        <a:bodyPr/>
        <a:lstStyle/>
        <a:p>
          <a:endParaRPr lang="ru-RU" dirty="0"/>
        </a:p>
      </dgm:t>
    </dgm:pt>
    <dgm:pt modelId="{8578545C-4EAA-446B-BEA4-876FCAE410E1}" type="sibTrans" cxnId="{5CCA6ECA-9741-4C1A-A0A4-162F16096D30}">
      <dgm:prSet/>
      <dgm:spPr/>
      <dgm:t>
        <a:bodyPr/>
        <a:lstStyle/>
        <a:p>
          <a:endParaRPr lang="ru-RU"/>
        </a:p>
      </dgm:t>
    </dgm:pt>
    <dgm:pt modelId="{65F27C9F-A21E-417C-AB6D-433F3C65DA32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отношение</a:t>
          </a:r>
          <a:endParaRPr lang="ru-RU" sz="2500" b="1" i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F937A253-1E7B-4EEF-ABBC-C7D74E7D3E8C}" type="parTrans" cxnId="{7C7584A7-7D59-43FB-8A57-05827D5BE989}">
      <dgm:prSet/>
      <dgm:spPr/>
      <dgm:t>
        <a:bodyPr/>
        <a:lstStyle/>
        <a:p>
          <a:endParaRPr lang="ru-RU"/>
        </a:p>
      </dgm:t>
    </dgm:pt>
    <dgm:pt modelId="{33F990D6-7C1E-4178-9D88-4BCBA90F5EB3}" type="sibTrans" cxnId="{7C7584A7-7D59-43FB-8A57-05827D5BE989}">
      <dgm:prSet/>
      <dgm:spPr/>
      <dgm:t>
        <a:bodyPr/>
        <a:lstStyle/>
        <a:p>
          <a:endParaRPr lang="ru-RU"/>
        </a:p>
      </dgm:t>
    </dgm:pt>
    <dgm:pt modelId="{8253EF3C-0DD7-4D24-B297-4B31B7F5DB7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обучение</a:t>
          </a:r>
          <a:endParaRPr lang="ru-RU" sz="1900" b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47252247-C61E-4537-8DD8-5B788114C78B}" type="parTrans" cxnId="{304977D7-CA06-4621-8EA4-74F1EACDCF8A}">
      <dgm:prSet/>
      <dgm:spPr/>
      <dgm:t>
        <a:bodyPr/>
        <a:lstStyle/>
        <a:p>
          <a:endParaRPr lang="ru-RU" dirty="0"/>
        </a:p>
      </dgm:t>
    </dgm:pt>
    <dgm:pt modelId="{9B401B66-04ED-4FFF-86A8-138849F48588}" type="sibTrans" cxnId="{304977D7-CA06-4621-8EA4-74F1EACDCF8A}">
      <dgm:prSet/>
      <dgm:spPr/>
      <dgm:t>
        <a:bodyPr/>
        <a:lstStyle/>
        <a:p>
          <a:endParaRPr lang="ru-RU"/>
        </a:p>
      </dgm:t>
    </dgm:pt>
    <dgm:pt modelId="{25B49483-43D3-473F-8366-F1BA32FC9C3C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знания</a:t>
          </a:r>
          <a:endParaRPr lang="ru-RU" sz="2500" b="1" i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5CED9B1F-95F2-48AF-A915-C71AAB150AA3}" type="parTrans" cxnId="{957B52CC-AC63-44C9-A57B-73867738C781}">
      <dgm:prSet/>
      <dgm:spPr/>
      <dgm:t>
        <a:bodyPr/>
        <a:lstStyle/>
        <a:p>
          <a:endParaRPr lang="ru-RU"/>
        </a:p>
      </dgm:t>
    </dgm:pt>
    <dgm:pt modelId="{09DD1991-F25E-4BF8-B532-01C6B1F24697}" type="sibTrans" cxnId="{957B52CC-AC63-44C9-A57B-73867738C781}">
      <dgm:prSet/>
      <dgm:spPr/>
      <dgm:t>
        <a:bodyPr/>
        <a:lstStyle/>
        <a:p>
          <a:endParaRPr lang="ru-RU"/>
        </a:p>
      </dgm:t>
    </dgm:pt>
    <dgm:pt modelId="{4A83D597-3851-47E1-9CC8-3A7CDFBC750A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умения</a:t>
          </a:r>
          <a:endParaRPr lang="ru-RU" sz="2500" b="1" i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FB383E56-CF1B-452D-9017-B091DF637A57}" type="parTrans" cxnId="{388E1F98-D5AA-4B2B-9BE1-B2D61F2D07AD}">
      <dgm:prSet/>
      <dgm:spPr/>
      <dgm:t>
        <a:bodyPr/>
        <a:lstStyle/>
        <a:p>
          <a:endParaRPr lang="ru-RU"/>
        </a:p>
      </dgm:t>
    </dgm:pt>
    <dgm:pt modelId="{837C3491-AC88-47D0-B73A-488683040CD3}" type="sibTrans" cxnId="{388E1F98-D5AA-4B2B-9BE1-B2D61F2D07AD}">
      <dgm:prSet/>
      <dgm:spPr/>
      <dgm:t>
        <a:bodyPr/>
        <a:lstStyle/>
        <a:p>
          <a:endParaRPr lang="ru-RU"/>
        </a:p>
      </dgm:t>
    </dgm:pt>
    <dgm:pt modelId="{B48688E1-EEC5-43DB-BDCE-84CF36A5F3F7}">
      <dgm:prSet phldrT="[Текст]"/>
      <dgm:spPr/>
      <dgm:t>
        <a:bodyPr/>
        <a:lstStyle/>
        <a:p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38A5D5-9ABB-463F-9660-110DCB511C78}" type="sibTrans" cxnId="{29E7DC16-A24E-4A48-91FE-2C82D7604622}">
      <dgm:prSet/>
      <dgm:spPr/>
      <dgm:t>
        <a:bodyPr/>
        <a:lstStyle/>
        <a:p>
          <a:endParaRPr lang="ru-RU"/>
        </a:p>
      </dgm:t>
    </dgm:pt>
    <dgm:pt modelId="{3615FDC0-4D69-4CEC-BF56-C31D1455FA82}" type="parTrans" cxnId="{29E7DC16-A24E-4A48-91FE-2C82D7604622}">
      <dgm:prSet/>
      <dgm:spPr/>
      <dgm:t>
        <a:bodyPr/>
        <a:lstStyle/>
        <a:p>
          <a:endParaRPr lang="ru-RU"/>
        </a:p>
      </dgm:t>
    </dgm:pt>
    <dgm:pt modelId="{DA724686-2813-4B44-AF0C-E44E3B180B6C}">
      <dgm:prSet custT="1"/>
      <dgm:spPr/>
      <dgm:t>
        <a:bodyPr/>
        <a:lstStyle/>
        <a:p>
          <a:r>
            <a:rPr lang="ru-RU" sz="25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общение</a:t>
          </a:r>
          <a:endParaRPr lang="ru-RU" sz="2500" b="1" i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CEC818F4-4626-4134-9EBF-6E8967507B5D}" type="parTrans" cxnId="{A59BC306-61CB-4E10-A6DC-B8E11C24EE7E}">
      <dgm:prSet/>
      <dgm:spPr/>
      <dgm:t>
        <a:bodyPr/>
        <a:lstStyle/>
        <a:p>
          <a:endParaRPr lang="ru-RU"/>
        </a:p>
      </dgm:t>
    </dgm:pt>
    <dgm:pt modelId="{2AF713E3-F3BB-4D5A-BEEA-DE74CB735CCB}" type="sibTrans" cxnId="{A59BC306-61CB-4E10-A6DC-B8E11C24EE7E}">
      <dgm:prSet/>
      <dgm:spPr/>
      <dgm:t>
        <a:bodyPr/>
        <a:lstStyle/>
        <a:p>
          <a:endParaRPr lang="ru-RU"/>
        </a:p>
      </dgm:t>
    </dgm:pt>
    <dgm:pt modelId="{28EA8C79-6DC5-46F2-97A0-0C6AB9848C44}">
      <dgm:prSet custT="1"/>
      <dgm:spPr/>
      <dgm:t>
        <a:bodyPr/>
        <a:lstStyle/>
        <a:p>
          <a:r>
            <a:rPr lang="ru-RU" sz="25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поведение</a:t>
          </a:r>
          <a:endParaRPr lang="ru-RU" sz="2500" b="1" i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9EBE5C9F-F76D-4500-A336-F58107AC4326}" type="parTrans" cxnId="{4527DEBE-529A-4B6B-AF77-B05BE9578E18}">
      <dgm:prSet/>
      <dgm:spPr/>
      <dgm:t>
        <a:bodyPr/>
        <a:lstStyle/>
        <a:p>
          <a:endParaRPr lang="ru-RU"/>
        </a:p>
      </dgm:t>
    </dgm:pt>
    <dgm:pt modelId="{14A6DFC0-37AD-4024-91FC-A0B970A28675}" type="sibTrans" cxnId="{4527DEBE-529A-4B6B-AF77-B05BE9578E18}">
      <dgm:prSet/>
      <dgm:spPr/>
      <dgm:t>
        <a:bodyPr/>
        <a:lstStyle/>
        <a:p>
          <a:endParaRPr lang="ru-RU"/>
        </a:p>
      </dgm:t>
    </dgm:pt>
    <dgm:pt modelId="{0D926283-622C-4A94-9495-DAD4D22DA2A9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навыки</a:t>
          </a:r>
          <a:endParaRPr lang="ru-RU" sz="2500" b="1" i="1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863914AE-7CD3-40B3-B762-8C44FEDAA81E}" type="parTrans" cxnId="{F25A746A-40C4-4C0E-B8F8-7D476170C7E9}">
      <dgm:prSet/>
      <dgm:spPr/>
      <dgm:t>
        <a:bodyPr/>
        <a:lstStyle/>
        <a:p>
          <a:endParaRPr lang="ru-RU"/>
        </a:p>
      </dgm:t>
    </dgm:pt>
    <dgm:pt modelId="{2681CF69-3D0D-4B4B-ADBD-087183E4BFC9}" type="sibTrans" cxnId="{F25A746A-40C4-4C0E-B8F8-7D476170C7E9}">
      <dgm:prSet/>
      <dgm:spPr/>
      <dgm:t>
        <a:bodyPr/>
        <a:lstStyle/>
        <a:p>
          <a:endParaRPr lang="ru-RU"/>
        </a:p>
      </dgm:t>
    </dgm:pt>
    <dgm:pt modelId="{E163F3EB-6C3A-4F57-AC7F-4079FB4577BD}" type="pres">
      <dgm:prSet presAssocID="{FFBABCC6-09A7-49B2-BF04-4A81A39ADA4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2CDFD-EA4A-4F0C-882B-66D18438FA6D}" type="pres">
      <dgm:prSet presAssocID="{FFBABCC6-09A7-49B2-BF04-4A81A39ADA48}" presName="cycle" presStyleCnt="0"/>
      <dgm:spPr/>
    </dgm:pt>
    <dgm:pt modelId="{4D3E6EB4-E09A-46BC-9D2C-74E6E3D59344}" type="pres">
      <dgm:prSet presAssocID="{FFBABCC6-09A7-49B2-BF04-4A81A39ADA48}" presName="centerShape" presStyleCnt="0"/>
      <dgm:spPr/>
    </dgm:pt>
    <dgm:pt modelId="{1D25C17E-532D-4504-B7CE-CCB762A03EF3}" type="pres">
      <dgm:prSet presAssocID="{FFBABCC6-09A7-49B2-BF04-4A81A39ADA48}" presName="connSite" presStyleLbl="node1" presStyleIdx="0" presStyleCnt="4"/>
      <dgm:spPr/>
    </dgm:pt>
    <dgm:pt modelId="{18EA0075-AED0-4C2E-9BD7-256BC80FF2AB}" type="pres">
      <dgm:prSet presAssocID="{FFBABCC6-09A7-49B2-BF04-4A81A39ADA48}" presName="visible" presStyleLbl="node1" presStyleIdx="0" presStyleCnt="4" custScaleX="136303" custLinFactNeighborX="-12122" custLinFactNeighborY="146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AC007EA8-6EB2-484B-94F0-8F8837412B5E}" type="pres">
      <dgm:prSet presAssocID="{BBBD68BC-882C-4450-907F-912DE93EA42D}" presName="Name25" presStyleLbl="parChTrans1D1" presStyleIdx="0" presStyleCnt="3"/>
      <dgm:spPr/>
      <dgm:t>
        <a:bodyPr/>
        <a:lstStyle/>
        <a:p>
          <a:endParaRPr lang="ru-RU"/>
        </a:p>
      </dgm:t>
    </dgm:pt>
    <dgm:pt modelId="{29BB1826-1EAA-4D22-B7F5-E72EA09ACE11}" type="pres">
      <dgm:prSet presAssocID="{A67A4EFB-771C-4D37-996D-B678F71C4A6E}" presName="node" presStyleCnt="0"/>
      <dgm:spPr/>
    </dgm:pt>
    <dgm:pt modelId="{624AC803-11FE-4A97-8664-D4114573A3E9}" type="pres">
      <dgm:prSet presAssocID="{A67A4EFB-771C-4D37-996D-B678F71C4A6E}" presName="parentNode" presStyleLbl="node1" presStyleIdx="1" presStyleCnt="4" custScaleX="119334" custScaleY="92533" custLinFactX="36123" custLinFactY="100000" custLinFactNeighborX="100000" custLinFactNeighborY="147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3AFA2-4C20-44CD-B1B6-B1EF03799E4E}" type="pres">
      <dgm:prSet presAssocID="{A67A4EFB-771C-4D37-996D-B678F71C4A6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97416-ADC6-46E4-9EEC-EDD98EE6D7E4}" type="pres">
      <dgm:prSet presAssocID="{73D07277-B535-4406-BDC3-C9621B150E94}" presName="Name25" presStyleLbl="parChTrans1D1" presStyleIdx="1" presStyleCnt="3"/>
      <dgm:spPr/>
      <dgm:t>
        <a:bodyPr/>
        <a:lstStyle/>
        <a:p>
          <a:endParaRPr lang="ru-RU"/>
        </a:p>
      </dgm:t>
    </dgm:pt>
    <dgm:pt modelId="{BBCA7661-FBB1-44FE-8E58-2763AAC0544E}" type="pres">
      <dgm:prSet presAssocID="{4E1520EC-EA4C-4D5C-88FE-36815AD422C8}" presName="node" presStyleCnt="0"/>
      <dgm:spPr/>
    </dgm:pt>
    <dgm:pt modelId="{441FDE78-B32E-4F5E-B1B1-A42BE35E9175}" type="pres">
      <dgm:prSet presAssocID="{4E1520EC-EA4C-4D5C-88FE-36815AD422C8}" presName="parentNode" presStyleLbl="node1" presStyleIdx="2" presStyleCnt="4" custScaleX="103065" custLinFactY="-10201" custLinFactNeighborX="636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B2BEE-CE79-45C5-B66C-85109D617B67}" type="pres">
      <dgm:prSet presAssocID="{4E1520EC-EA4C-4D5C-88FE-36815AD422C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76998-9863-4BD3-A26F-63B78154D383}" type="pres">
      <dgm:prSet presAssocID="{47252247-C61E-4537-8DD8-5B788114C78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0A38D7D2-29CF-4615-9B82-8BF2C5D69992}" type="pres">
      <dgm:prSet presAssocID="{8253EF3C-0DD7-4D24-B297-4B31B7F5DB7E}" presName="node" presStyleCnt="0"/>
      <dgm:spPr/>
    </dgm:pt>
    <dgm:pt modelId="{53F89569-2440-4750-82F6-CCC6AE35EE20}" type="pres">
      <dgm:prSet presAssocID="{8253EF3C-0DD7-4D24-B297-4B31B7F5DB7E}" presName="parentNode" presStyleLbl="node1" presStyleIdx="3" presStyleCnt="4" custScaleX="116689" custLinFactX="6146" custLinFactY="-14533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7316C-D230-4671-BFB9-E37B4FEC271A}" type="pres">
      <dgm:prSet presAssocID="{8253EF3C-0DD7-4D24-B297-4B31B7F5DB7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AE014B-7C15-4652-9407-4CA588607147}" type="presOf" srcId="{25B49483-43D3-473F-8366-F1BA32FC9C3C}" destId="{4107316C-D230-4671-BFB9-E37B4FEC271A}" srcOrd="0" destOrd="0" presId="urn:microsoft.com/office/officeart/2005/8/layout/radial2"/>
    <dgm:cxn modelId="{388E1F98-D5AA-4B2B-9BE1-B2D61F2D07AD}" srcId="{8253EF3C-0DD7-4D24-B297-4B31B7F5DB7E}" destId="{4A83D597-3851-47E1-9CC8-3A7CDFBC750A}" srcOrd="1" destOrd="0" parTransId="{FB383E56-CF1B-452D-9017-B091DF637A57}" sibTransId="{837C3491-AC88-47D0-B73A-488683040CD3}"/>
    <dgm:cxn modelId="{345AF74C-B9F8-4E65-9015-A1D94A041D3F}" type="presOf" srcId="{BBBD68BC-882C-4450-907F-912DE93EA42D}" destId="{AC007EA8-6EB2-484B-94F0-8F8837412B5E}" srcOrd="0" destOrd="0" presId="urn:microsoft.com/office/officeart/2005/8/layout/radial2"/>
    <dgm:cxn modelId="{A22E8191-731F-4E1E-99C0-AAD144F56316}" srcId="{FFBABCC6-09A7-49B2-BF04-4A81A39ADA48}" destId="{A67A4EFB-771C-4D37-996D-B678F71C4A6E}" srcOrd="0" destOrd="0" parTransId="{BBBD68BC-882C-4450-907F-912DE93EA42D}" sibTransId="{A63223B4-B4EE-4C51-86E8-C9E343FED30A}"/>
    <dgm:cxn modelId="{CA815A10-D96A-4EEB-AD6D-B535D835F433}" type="presOf" srcId="{0D926283-622C-4A94-9495-DAD4D22DA2A9}" destId="{4107316C-D230-4671-BFB9-E37B4FEC271A}" srcOrd="0" destOrd="2" presId="urn:microsoft.com/office/officeart/2005/8/layout/radial2"/>
    <dgm:cxn modelId="{7C7584A7-7D59-43FB-8A57-05827D5BE989}" srcId="{4E1520EC-EA4C-4D5C-88FE-36815AD422C8}" destId="{65F27C9F-A21E-417C-AB6D-433F3C65DA32}" srcOrd="0" destOrd="0" parTransId="{F937A253-1E7B-4EEF-ABBC-C7D74E7D3E8C}" sibTransId="{33F990D6-7C1E-4178-9D88-4BCBA90F5EB3}"/>
    <dgm:cxn modelId="{73A9E8DC-CD0D-44C4-8BB8-5E14B7016356}" type="presOf" srcId="{FFBABCC6-09A7-49B2-BF04-4A81A39ADA48}" destId="{E163F3EB-6C3A-4F57-AC7F-4079FB4577BD}" srcOrd="0" destOrd="0" presId="urn:microsoft.com/office/officeart/2005/8/layout/radial2"/>
    <dgm:cxn modelId="{304977D7-CA06-4621-8EA4-74F1EACDCF8A}" srcId="{FFBABCC6-09A7-49B2-BF04-4A81A39ADA48}" destId="{8253EF3C-0DD7-4D24-B297-4B31B7F5DB7E}" srcOrd="2" destOrd="0" parTransId="{47252247-C61E-4537-8DD8-5B788114C78B}" sibTransId="{9B401B66-04ED-4FFF-86A8-138849F48588}"/>
    <dgm:cxn modelId="{29E7DC16-A24E-4A48-91FE-2C82D7604622}" srcId="{A67A4EFB-771C-4D37-996D-B678F71C4A6E}" destId="{B48688E1-EEC5-43DB-BDCE-84CF36A5F3F7}" srcOrd="0" destOrd="0" parTransId="{3615FDC0-4D69-4CEC-BF56-C31D1455FA82}" sibTransId="{F438A5D5-9ABB-463F-9660-110DCB511C78}"/>
    <dgm:cxn modelId="{71CBB616-479A-4CE0-81A6-76AC08BB9157}" type="presOf" srcId="{8253EF3C-0DD7-4D24-B297-4B31B7F5DB7E}" destId="{53F89569-2440-4750-82F6-CCC6AE35EE20}" srcOrd="0" destOrd="0" presId="urn:microsoft.com/office/officeart/2005/8/layout/radial2"/>
    <dgm:cxn modelId="{EA221AFF-F6BD-4FE5-ADA3-32E6E57937BE}" type="presOf" srcId="{47252247-C61E-4537-8DD8-5B788114C78B}" destId="{3DF76998-9863-4BD3-A26F-63B78154D383}" srcOrd="0" destOrd="0" presId="urn:microsoft.com/office/officeart/2005/8/layout/radial2"/>
    <dgm:cxn modelId="{47027F68-A890-414D-8247-785B675E931A}" type="presOf" srcId="{73D07277-B535-4406-BDC3-C9621B150E94}" destId="{CC097416-ADC6-46E4-9EEC-EDD98EE6D7E4}" srcOrd="0" destOrd="0" presId="urn:microsoft.com/office/officeart/2005/8/layout/radial2"/>
    <dgm:cxn modelId="{77872CA3-97CD-4744-BF84-DA24793F0283}" type="presOf" srcId="{A67A4EFB-771C-4D37-996D-B678F71C4A6E}" destId="{624AC803-11FE-4A97-8664-D4114573A3E9}" srcOrd="0" destOrd="0" presId="urn:microsoft.com/office/officeart/2005/8/layout/radial2"/>
    <dgm:cxn modelId="{957B52CC-AC63-44C9-A57B-73867738C781}" srcId="{8253EF3C-0DD7-4D24-B297-4B31B7F5DB7E}" destId="{25B49483-43D3-473F-8366-F1BA32FC9C3C}" srcOrd="0" destOrd="0" parTransId="{5CED9B1F-95F2-48AF-A915-C71AAB150AA3}" sibTransId="{09DD1991-F25E-4BF8-B532-01C6B1F24697}"/>
    <dgm:cxn modelId="{78DF4C2F-1588-4CFC-9F30-91D87544710D}" type="presOf" srcId="{DA724686-2813-4B44-AF0C-E44E3B180B6C}" destId="{351B2BEE-CE79-45C5-B66C-85109D617B67}" srcOrd="0" destOrd="1" presId="urn:microsoft.com/office/officeart/2005/8/layout/radial2"/>
    <dgm:cxn modelId="{5CCA6ECA-9741-4C1A-A0A4-162F16096D30}" srcId="{FFBABCC6-09A7-49B2-BF04-4A81A39ADA48}" destId="{4E1520EC-EA4C-4D5C-88FE-36815AD422C8}" srcOrd="1" destOrd="0" parTransId="{73D07277-B535-4406-BDC3-C9621B150E94}" sibTransId="{8578545C-4EAA-446B-BEA4-876FCAE410E1}"/>
    <dgm:cxn modelId="{4527DEBE-529A-4B6B-AF77-B05BE9578E18}" srcId="{4E1520EC-EA4C-4D5C-88FE-36815AD422C8}" destId="{28EA8C79-6DC5-46F2-97A0-0C6AB9848C44}" srcOrd="2" destOrd="0" parTransId="{9EBE5C9F-F76D-4500-A336-F58107AC4326}" sibTransId="{14A6DFC0-37AD-4024-91FC-A0B970A28675}"/>
    <dgm:cxn modelId="{ED869B0E-14A0-4F3E-8EBB-6973A8862775}" type="presOf" srcId="{B48688E1-EEC5-43DB-BDCE-84CF36A5F3F7}" destId="{B043AFA2-4C20-44CD-B1B6-B1EF03799E4E}" srcOrd="0" destOrd="0" presId="urn:microsoft.com/office/officeart/2005/8/layout/radial2"/>
    <dgm:cxn modelId="{F25A746A-40C4-4C0E-B8F8-7D476170C7E9}" srcId="{8253EF3C-0DD7-4D24-B297-4B31B7F5DB7E}" destId="{0D926283-622C-4A94-9495-DAD4D22DA2A9}" srcOrd="2" destOrd="0" parTransId="{863914AE-7CD3-40B3-B762-8C44FEDAA81E}" sibTransId="{2681CF69-3D0D-4B4B-ADBD-087183E4BFC9}"/>
    <dgm:cxn modelId="{7F17633F-5779-46D0-A996-66654854EC08}" type="presOf" srcId="{4A83D597-3851-47E1-9CC8-3A7CDFBC750A}" destId="{4107316C-D230-4671-BFB9-E37B4FEC271A}" srcOrd="0" destOrd="1" presId="urn:microsoft.com/office/officeart/2005/8/layout/radial2"/>
    <dgm:cxn modelId="{A59BC306-61CB-4E10-A6DC-B8E11C24EE7E}" srcId="{4E1520EC-EA4C-4D5C-88FE-36815AD422C8}" destId="{DA724686-2813-4B44-AF0C-E44E3B180B6C}" srcOrd="1" destOrd="0" parTransId="{CEC818F4-4626-4134-9EBF-6E8967507B5D}" sibTransId="{2AF713E3-F3BB-4D5A-BEEA-DE74CB735CCB}"/>
    <dgm:cxn modelId="{B2FAAF7C-1069-4595-848C-DBAD5DF7393B}" type="presOf" srcId="{28EA8C79-6DC5-46F2-97A0-0C6AB9848C44}" destId="{351B2BEE-CE79-45C5-B66C-85109D617B67}" srcOrd="0" destOrd="2" presId="urn:microsoft.com/office/officeart/2005/8/layout/radial2"/>
    <dgm:cxn modelId="{F56A2FB3-0BFC-447D-8628-66257C646FD3}" type="presOf" srcId="{4E1520EC-EA4C-4D5C-88FE-36815AD422C8}" destId="{441FDE78-B32E-4F5E-B1B1-A42BE35E9175}" srcOrd="0" destOrd="0" presId="urn:microsoft.com/office/officeart/2005/8/layout/radial2"/>
    <dgm:cxn modelId="{2AB91CFF-3198-4A30-AB1D-114043E389DA}" type="presOf" srcId="{65F27C9F-A21E-417C-AB6D-433F3C65DA32}" destId="{351B2BEE-CE79-45C5-B66C-85109D617B67}" srcOrd="0" destOrd="0" presId="urn:microsoft.com/office/officeart/2005/8/layout/radial2"/>
    <dgm:cxn modelId="{DEAEF1B3-D064-4E15-AA15-29D7F1300DA0}" type="presParOf" srcId="{E163F3EB-6C3A-4F57-AC7F-4079FB4577BD}" destId="{21D2CDFD-EA4A-4F0C-882B-66D18438FA6D}" srcOrd="0" destOrd="0" presId="urn:microsoft.com/office/officeart/2005/8/layout/radial2"/>
    <dgm:cxn modelId="{B0497EE7-BEC4-4A3D-A5DD-FEEB2C922F1A}" type="presParOf" srcId="{21D2CDFD-EA4A-4F0C-882B-66D18438FA6D}" destId="{4D3E6EB4-E09A-46BC-9D2C-74E6E3D59344}" srcOrd="0" destOrd="0" presId="urn:microsoft.com/office/officeart/2005/8/layout/radial2"/>
    <dgm:cxn modelId="{23C2C6F8-794B-41B0-8DCC-A9CB0B881513}" type="presParOf" srcId="{4D3E6EB4-E09A-46BC-9D2C-74E6E3D59344}" destId="{1D25C17E-532D-4504-B7CE-CCB762A03EF3}" srcOrd="0" destOrd="0" presId="urn:microsoft.com/office/officeart/2005/8/layout/radial2"/>
    <dgm:cxn modelId="{3EB92E59-DBDC-4FD0-BFA6-5D6AD10E2171}" type="presParOf" srcId="{4D3E6EB4-E09A-46BC-9D2C-74E6E3D59344}" destId="{18EA0075-AED0-4C2E-9BD7-256BC80FF2AB}" srcOrd="1" destOrd="0" presId="urn:microsoft.com/office/officeart/2005/8/layout/radial2"/>
    <dgm:cxn modelId="{09A39191-7377-4653-A359-5C9AAD1D9E72}" type="presParOf" srcId="{21D2CDFD-EA4A-4F0C-882B-66D18438FA6D}" destId="{AC007EA8-6EB2-484B-94F0-8F8837412B5E}" srcOrd="1" destOrd="0" presId="urn:microsoft.com/office/officeart/2005/8/layout/radial2"/>
    <dgm:cxn modelId="{057D668E-89F8-4464-BCED-64AC15644899}" type="presParOf" srcId="{21D2CDFD-EA4A-4F0C-882B-66D18438FA6D}" destId="{29BB1826-1EAA-4D22-B7F5-E72EA09ACE11}" srcOrd="2" destOrd="0" presId="urn:microsoft.com/office/officeart/2005/8/layout/radial2"/>
    <dgm:cxn modelId="{54AF4CF0-78A3-49E7-A4E8-9589C45C5D92}" type="presParOf" srcId="{29BB1826-1EAA-4D22-B7F5-E72EA09ACE11}" destId="{624AC803-11FE-4A97-8664-D4114573A3E9}" srcOrd="0" destOrd="0" presId="urn:microsoft.com/office/officeart/2005/8/layout/radial2"/>
    <dgm:cxn modelId="{AED35B7A-4B4C-43C9-8FDA-8315C3E01119}" type="presParOf" srcId="{29BB1826-1EAA-4D22-B7F5-E72EA09ACE11}" destId="{B043AFA2-4C20-44CD-B1B6-B1EF03799E4E}" srcOrd="1" destOrd="0" presId="urn:microsoft.com/office/officeart/2005/8/layout/radial2"/>
    <dgm:cxn modelId="{C3C9015D-29F6-477A-B9DE-6D4D558DE74A}" type="presParOf" srcId="{21D2CDFD-EA4A-4F0C-882B-66D18438FA6D}" destId="{CC097416-ADC6-46E4-9EEC-EDD98EE6D7E4}" srcOrd="3" destOrd="0" presId="urn:microsoft.com/office/officeart/2005/8/layout/radial2"/>
    <dgm:cxn modelId="{BE5D65FF-5C8B-4FE6-A63B-EA470541363A}" type="presParOf" srcId="{21D2CDFD-EA4A-4F0C-882B-66D18438FA6D}" destId="{BBCA7661-FBB1-44FE-8E58-2763AAC0544E}" srcOrd="4" destOrd="0" presId="urn:microsoft.com/office/officeart/2005/8/layout/radial2"/>
    <dgm:cxn modelId="{94988933-D522-4FA8-8DCD-0BB408919290}" type="presParOf" srcId="{BBCA7661-FBB1-44FE-8E58-2763AAC0544E}" destId="{441FDE78-B32E-4F5E-B1B1-A42BE35E9175}" srcOrd="0" destOrd="0" presId="urn:microsoft.com/office/officeart/2005/8/layout/radial2"/>
    <dgm:cxn modelId="{F5125B27-86FF-464E-B7E8-0FC59D78395D}" type="presParOf" srcId="{BBCA7661-FBB1-44FE-8E58-2763AAC0544E}" destId="{351B2BEE-CE79-45C5-B66C-85109D617B67}" srcOrd="1" destOrd="0" presId="urn:microsoft.com/office/officeart/2005/8/layout/radial2"/>
    <dgm:cxn modelId="{3F5C3550-2C06-4C75-A4B8-CC4A1516D89A}" type="presParOf" srcId="{21D2CDFD-EA4A-4F0C-882B-66D18438FA6D}" destId="{3DF76998-9863-4BD3-A26F-63B78154D383}" srcOrd="5" destOrd="0" presId="urn:microsoft.com/office/officeart/2005/8/layout/radial2"/>
    <dgm:cxn modelId="{E6445AF2-C5C6-4340-AFB7-3BDEF3BEACF2}" type="presParOf" srcId="{21D2CDFD-EA4A-4F0C-882B-66D18438FA6D}" destId="{0A38D7D2-29CF-4615-9B82-8BF2C5D69992}" srcOrd="6" destOrd="0" presId="urn:microsoft.com/office/officeart/2005/8/layout/radial2"/>
    <dgm:cxn modelId="{BFE0E07B-5222-4186-A0FD-766D22379237}" type="presParOf" srcId="{0A38D7D2-29CF-4615-9B82-8BF2C5D69992}" destId="{53F89569-2440-4750-82F6-CCC6AE35EE20}" srcOrd="0" destOrd="0" presId="urn:microsoft.com/office/officeart/2005/8/layout/radial2"/>
    <dgm:cxn modelId="{40BFAC4E-C2A6-4552-97F5-4B249B7B5976}" type="presParOf" srcId="{0A38D7D2-29CF-4615-9B82-8BF2C5D69992}" destId="{4107316C-D230-4671-BFB9-E37B4FEC271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/>
      <dgm:spPr/>
      <dgm:t>
        <a:bodyPr/>
        <a:lstStyle/>
        <a:p>
          <a:pPr algn="just"/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Анализ и рефлексия результатов познавательной деятельности на каждом этапе урока 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 custT="1"/>
      <dgm:spPr/>
      <dgm:t>
        <a:bodyPr/>
        <a:lstStyle/>
        <a:p>
          <a:pPr algn="just"/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Системно-уровневая критериальная педагогическая оценка образовательных достижений учащихся относительно поставленных целей и задач урока  </a:t>
          </a:r>
          <a:endParaRPr lang="ru-RU" sz="24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Дифференциация </a:t>
          </a:r>
          <a:r>
            <a:rPr lang="ru-RU" sz="2400" b="1" i="1" dirty="0" err="1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разноуровневых</a:t>
          </a:r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домашних заданий для разных групп учащихся  </a:t>
          </a:r>
          <a:endParaRPr lang="ru-RU" sz="24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3" custLinFactNeighborX="8302" custLinFactNeighborY="-1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3" custScaleY="12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3" custScaleY="160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7D79B-559F-4BF3-9362-79BC025CBC68}" type="presOf" srcId="{C9659E7D-DC71-45CB-A962-99AF72E0AD31}" destId="{6E8B2AF2-1B50-4446-932C-D1E53416749D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DCD23CB9-A13D-4207-9F22-B47308E02473}" type="presOf" srcId="{3FD9C405-46F0-4981-8410-D2373EBFF60B}" destId="{3AB491B8-46A9-4D3D-A2A0-2D15FCF00D5C}" srcOrd="0" destOrd="0" presId="urn:microsoft.com/office/officeart/2005/8/layout/chevron2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FA6661AB-E054-4A6D-8735-E2FF9274E34B}" type="presOf" srcId="{71934689-5C23-4DCE-8DFB-FABBAA63F227}" destId="{16AAE0F7-E51F-455F-87BD-92B8BBC8818A}" srcOrd="0" destOrd="0" presId="urn:microsoft.com/office/officeart/2005/8/layout/chevron2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2BC4551E-3C94-48C5-BAF0-0801B5F661E6}" type="presOf" srcId="{E0D0F0B7-30C4-4556-8B7C-0D39B032DA12}" destId="{200136FA-BFE9-404D-B82E-D91249055596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0056CAF4-0241-4883-B614-ECCDFE68E77C}" type="presOf" srcId="{5E8C8DB0-2D5B-43DB-8704-05B1A41C5C85}" destId="{160F1779-8567-49B2-98C1-CBD77B24CE0D}" srcOrd="0" destOrd="0" presId="urn:microsoft.com/office/officeart/2005/8/layout/chevron2"/>
    <dgm:cxn modelId="{5BCD027D-537B-4466-85B3-535970863D50}" type="presOf" srcId="{BB7CB2A3-1C3B-4162-B316-B7E2227A2AFB}" destId="{9B6876C8-E704-4C30-BB0E-93A88564395F}" srcOrd="0" destOrd="0" presId="urn:microsoft.com/office/officeart/2005/8/layout/chevron2"/>
    <dgm:cxn modelId="{E7C85DD3-73AB-40DA-A858-5B37CFA87B26}" type="presOf" srcId="{BE5D2FEC-039D-4393-8AC2-E57BCF39695B}" destId="{ACAAF031-A3F9-4E00-B856-D3FB82491B97}" srcOrd="0" destOrd="0" presId="urn:microsoft.com/office/officeart/2005/8/layout/chevron2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000718A4-9BB4-406E-B3F4-74FA577F9991}" type="presParOf" srcId="{160F1779-8567-49B2-98C1-CBD77B24CE0D}" destId="{48B36EFD-9A8E-4ADE-8F8B-5AA057676093}" srcOrd="0" destOrd="0" presId="urn:microsoft.com/office/officeart/2005/8/layout/chevron2"/>
    <dgm:cxn modelId="{A6CF47EC-7D36-4931-88D0-8712A1569C93}" type="presParOf" srcId="{48B36EFD-9A8E-4ADE-8F8B-5AA057676093}" destId="{6E8B2AF2-1B50-4446-932C-D1E53416749D}" srcOrd="0" destOrd="0" presId="urn:microsoft.com/office/officeart/2005/8/layout/chevron2"/>
    <dgm:cxn modelId="{041CBF0B-778D-4690-B492-3458DAC91A77}" type="presParOf" srcId="{48B36EFD-9A8E-4ADE-8F8B-5AA057676093}" destId="{200136FA-BFE9-404D-B82E-D91249055596}" srcOrd="1" destOrd="0" presId="urn:microsoft.com/office/officeart/2005/8/layout/chevron2"/>
    <dgm:cxn modelId="{0AA2BC7B-DB68-4BBB-8383-0C7986A216B0}" type="presParOf" srcId="{160F1779-8567-49B2-98C1-CBD77B24CE0D}" destId="{D25B8FF5-3302-4853-BBCA-8531D38E9EB6}" srcOrd="1" destOrd="0" presId="urn:microsoft.com/office/officeart/2005/8/layout/chevron2"/>
    <dgm:cxn modelId="{CEBDF229-7022-41DF-AC09-5F5DC2985517}" type="presParOf" srcId="{160F1779-8567-49B2-98C1-CBD77B24CE0D}" destId="{4D8F8CD8-CE3B-492F-8BC7-7CD3C76FA950}" srcOrd="2" destOrd="0" presId="urn:microsoft.com/office/officeart/2005/8/layout/chevron2"/>
    <dgm:cxn modelId="{7E856845-69AF-4B8D-AE60-3910A3C4F2C0}" type="presParOf" srcId="{4D8F8CD8-CE3B-492F-8BC7-7CD3C76FA950}" destId="{9B6876C8-E704-4C30-BB0E-93A88564395F}" srcOrd="0" destOrd="0" presId="urn:microsoft.com/office/officeart/2005/8/layout/chevron2"/>
    <dgm:cxn modelId="{93F09602-AFD7-4BE0-91AE-94051ABF5759}" type="presParOf" srcId="{4D8F8CD8-CE3B-492F-8BC7-7CD3C76FA950}" destId="{3AB491B8-46A9-4D3D-A2A0-2D15FCF00D5C}" srcOrd="1" destOrd="0" presId="urn:microsoft.com/office/officeart/2005/8/layout/chevron2"/>
    <dgm:cxn modelId="{7FC643DC-7E89-440E-88BC-DD48B019203C}" type="presParOf" srcId="{160F1779-8567-49B2-98C1-CBD77B24CE0D}" destId="{2D8EAB24-69F1-410C-A8DF-2DEA783B1630}" srcOrd="3" destOrd="0" presId="urn:microsoft.com/office/officeart/2005/8/layout/chevron2"/>
    <dgm:cxn modelId="{6DBE047A-DE95-44C4-813B-6D37185329E9}" type="presParOf" srcId="{160F1779-8567-49B2-98C1-CBD77B24CE0D}" destId="{EE1F7248-8E67-40BA-8D6D-263DACE8F58B}" srcOrd="4" destOrd="0" presId="urn:microsoft.com/office/officeart/2005/8/layout/chevron2"/>
    <dgm:cxn modelId="{671B9AF7-E5AE-486A-897B-D5209711A42E}" type="presParOf" srcId="{EE1F7248-8E67-40BA-8D6D-263DACE8F58B}" destId="{ACAAF031-A3F9-4E00-B856-D3FB82491B97}" srcOrd="0" destOrd="0" presId="urn:microsoft.com/office/officeart/2005/8/layout/chevron2"/>
    <dgm:cxn modelId="{D19DB045-F293-4200-9A2E-1009E81D79B3}" type="presParOf" srcId="{EE1F7248-8E67-40BA-8D6D-263DACE8F58B}" destId="{16AAE0F7-E51F-455F-87BD-92B8BBC881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A1701A-A18A-4C9C-8142-8D12A254D089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E18A1EC-BDDC-41FA-B8D8-1050EFF9C0F0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29728B54-01D7-428B-9512-7768E1C64A06}" type="parTrans" cxnId="{AF8CCD06-196C-43E1-AD9B-C2F382455AB9}">
      <dgm:prSet/>
      <dgm:spPr/>
      <dgm:t>
        <a:bodyPr/>
        <a:lstStyle/>
        <a:p>
          <a:endParaRPr lang="ru-RU"/>
        </a:p>
      </dgm:t>
    </dgm:pt>
    <dgm:pt modelId="{59D7DCF4-46D9-4C8C-B242-23EBD8AB543A}" type="sibTrans" cxnId="{AF8CCD06-196C-43E1-AD9B-C2F382455AB9}">
      <dgm:prSet/>
      <dgm:spPr/>
      <dgm:t>
        <a:bodyPr/>
        <a:lstStyle/>
        <a:p>
          <a:endParaRPr lang="ru-RU"/>
        </a:p>
      </dgm:t>
    </dgm:pt>
    <dgm:pt modelId="{C6BDE289-C431-4781-BA74-6BD05E6D6AD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Направленность урока (основная идея, ценностно-смысловые ориентиры)</a:t>
          </a:r>
          <a:endParaRPr lang="ru-RU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76D613DF-08B3-41A4-A07B-4EBDB54C3750}" type="parTrans" cxnId="{DF8C31BC-D4F9-405B-AA7D-6B0C5DE3E8A8}">
      <dgm:prSet/>
      <dgm:spPr/>
      <dgm:t>
        <a:bodyPr/>
        <a:lstStyle/>
        <a:p>
          <a:endParaRPr lang="ru-RU"/>
        </a:p>
      </dgm:t>
    </dgm:pt>
    <dgm:pt modelId="{289B9734-5BE7-4883-8D7E-93654AEB227F}" type="sibTrans" cxnId="{DF8C31BC-D4F9-405B-AA7D-6B0C5DE3E8A8}">
      <dgm:prSet/>
      <dgm:spPr/>
      <dgm:t>
        <a:bodyPr/>
        <a:lstStyle/>
        <a:p>
          <a:endParaRPr lang="ru-RU"/>
        </a:p>
      </dgm:t>
    </dgm:pt>
    <dgm:pt modelId="{0E5A3A0F-A7B6-4DD7-9FE8-3D6A412F1C0E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D503EB89-1374-4B87-9760-96F0208F2AFE}" type="parTrans" cxnId="{5D552C96-6952-43F7-B557-7A9D32CB718C}">
      <dgm:prSet/>
      <dgm:spPr/>
      <dgm:t>
        <a:bodyPr/>
        <a:lstStyle/>
        <a:p>
          <a:endParaRPr lang="ru-RU"/>
        </a:p>
      </dgm:t>
    </dgm:pt>
    <dgm:pt modelId="{DFD7EC35-5CE9-448C-9C36-9736FE11DAFE}" type="sibTrans" cxnId="{5D552C96-6952-43F7-B557-7A9D32CB718C}">
      <dgm:prSet/>
      <dgm:spPr/>
      <dgm:t>
        <a:bodyPr/>
        <a:lstStyle/>
        <a:p>
          <a:endParaRPr lang="ru-RU"/>
        </a:p>
      </dgm:t>
    </dgm:pt>
    <dgm:pt modelId="{2A17DB22-B1E0-4042-92D7-B35DBE624C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Достижение запланированных учителем операционализированных образовательных результатов</a:t>
          </a:r>
          <a:endParaRPr lang="ru-RU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CB7F897D-ECD5-4EFD-ABE0-3F59E593AA8B}" type="parTrans" cxnId="{07B1352E-9865-47F4-A034-154146C333C4}">
      <dgm:prSet/>
      <dgm:spPr/>
      <dgm:t>
        <a:bodyPr/>
        <a:lstStyle/>
        <a:p>
          <a:endParaRPr lang="ru-RU"/>
        </a:p>
      </dgm:t>
    </dgm:pt>
    <dgm:pt modelId="{2E6E8739-8EC8-4390-ABFE-A475705A5CD2}" type="sibTrans" cxnId="{07B1352E-9865-47F4-A034-154146C333C4}">
      <dgm:prSet/>
      <dgm:spPr/>
      <dgm:t>
        <a:bodyPr/>
        <a:lstStyle/>
        <a:p>
          <a:endParaRPr lang="ru-RU"/>
        </a:p>
      </dgm:t>
    </dgm:pt>
    <dgm:pt modelId="{61103363-F04B-4AA6-9198-F3DE818C69C5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8E4F8439-D262-41C0-9B45-ABC0627D90BC}" type="parTrans" cxnId="{344FFF9A-3091-421D-BFDE-56F8C0899B1A}">
      <dgm:prSet/>
      <dgm:spPr/>
      <dgm:t>
        <a:bodyPr/>
        <a:lstStyle/>
        <a:p>
          <a:endParaRPr lang="ru-RU"/>
        </a:p>
      </dgm:t>
    </dgm:pt>
    <dgm:pt modelId="{96867F8A-5420-4936-B098-B4E9D81AF5D0}" type="sibTrans" cxnId="{344FFF9A-3091-421D-BFDE-56F8C0899B1A}">
      <dgm:prSet/>
      <dgm:spPr/>
      <dgm:t>
        <a:bodyPr/>
        <a:lstStyle/>
        <a:p>
          <a:endParaRPr lang="ru-RU"/>
        </a:p>
      </dgm:t>
    </dgm:pt>
    <dgm:pt modelId="{029EA32B-2C19-4F5D-B8B3-9AD63DE2891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Реализация технологического подхода (образовательная технология, целесообразность выбора, уровень применения)</a:t>
          </a:r>
          <a:endParaRPr lang="ru-RU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60093A46-15F3-425B-A63D-DE4C5F2C9079}" type="parTrans" cxnId="{03B54CA9-52A7-4BEE-9DB0-4F0E02778421}">
      <dgm:prSet/>
      <dgm:spPr/>
      <dgm:t>
        <a:bodyPr/>
        <a:lstStyle/>
        <a:p>
          <a:endParaRPr lang="ru-RU"/>
        </a:p>
      </dgm:t>
    </dgm:pt>
    <dgm:pt modelId="{33794672-69E3-491F-BB31-EE05332BC599}" type="sibTrans" cxnId="{03B54CA9-52A7-4BEE-9DB0-4F0E02778421}">
      <dgm:prSet/>
      <dgm:spPr/>
      <dgm:t>
        <a:bodyPr/>
        <a:lstStyle/>
        <a:p>
          <a:endParaRPr lang="ru-RU"/>
        </a:p>
      </dgm:t>
    </dgm:pt>
    <dgm:pt modelId="{7034843E-62DE-43C1-9F75-3F416082AC34}">
      <dgm:prSet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960693AB-52CE-421D-B78B-975CD831C598}" type="parTrans" cxnId="{E1726188-A324-4F1E-9FBE-2F07C80414CD}">
      <dgm:prSet/>
      <dgm:spPr/>
      <dgm:t>
        <a:bodyPr/>
        <a:lstStyle/>
        <a:p>
          <a:endParaRPr lang="ru-RU"/>
        </a:p>
      </dgm:t>
    </dgm:pt>
    <dgm:pt modelId="{0F663CBE-BE4F-4D02-BF11-6C27612A4BFF}" type="sibTrans" cxnId="{E1726188-A324-4F1E-9FBE-2F07C80414CD}">
      <dgm:prSet/>
      <dgm:spPr/>
      <dgm:t>
        <a:bodyPr/>
        <a:lstStyle/>
        <a:p>
          <a:endParaRPr lang="ru-RU"/>
        </a:p>
      </dgm:t>
    </dgm:pt>
    <dgm:pt modelId="{7D39DB5E-425B-4841-8BD5-E9183A7638D3}">
      <dgm:prSet/>
      <dgm:spPr/>
      <dgm:t>
        <a:bodyPr/>
        <a:lstStyle/>
        <a:p>
          <a:r>
            <a:rPr lang="ru-RU" b="1" dirty="0" smtClean="0"/>
            <a:t>5</a:t>
          </a:r>
          <a:endParaRPr lang="ru-RU" b="1" dirty="0"/>
        </a:p>
      </dgm:t>
    </dgm:pt>
    <dgm:pt modelId="{DF3032BA-E43E-4E48-A11E-4C07611192FF}" type="parTrans" cxnId="{5C6E83CD-A613-422F-B375-BE796CF99887}">
      <dgm:prSet/>
      <dgm:spPr/>
      <dgm:t>
        <a:bodyPr/>
        <a:lstStyle/>
        <a:p>
          <a:endParaRPr lang="ru-RU"/>
        </a:p>
      </dgm:t>
    </dgm:pt>
    <dgm:pt modelId="{023E70F0-7DC7-40F5-9A82-5E64AE97CB6D}" type="sibTrans" cxnId="{5C6E83CD-A613-422F-B375-BE796CF99887}">
      <dgm:prSet/>
      <dgm:spPr/>
      <dgm:t>
        <a:bodyPr/>
        <a:lstStyle/>
        <a:p>
          <a:endParaRPr lang="ru-RU"/>
        </a:p>
      </dgm:t>
    </dgm:pt>
    <dgm:pt modelId="{9913B733-2A97-4A76-8BE2-252BB0E9ACC3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Позиция и индивидуальный стиль учителя</a:t>
          </a:r>
          <a:endParaRPr lang="ru-RU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7D2C984F-EF6F-4622-9049-2352DDB5BB6E}" type="parTrans" cxnId="{CD217AB4-3BCC-4D8E-9118-D50DBB0A8011}">
      <dgm:prSet/>
      <dgm:spPr/>
      <dgm:t>
        <a:bodyPr/>
        <a:lstStyle/>
        <a:p>
          <a:endParaRPr lang="ru-RU"/>
        </a:p>
      </dgm:t>
    </dgm:pt>
    <dgm:pt modelId="{26D984C7-CFB3-4532-B516-A13EE6301725}" type="sibTrans" cxnId="{CD217AB4-3BCC-4D8E-9118-D50DBB0A8011}">
      <dgm:prSet/>
      <dgm:spPr/>
      <dgm:t>
        <a:bodyPr/>
        <a:lstStyle/>
        <a:p>
          <a:endParaRPr lang="ru-RU"/>
        </a:p>
      </dgm:t>
    </dgm:pt>
    <dgm:pt modelId="{C9A96C7B-695C-4C7A-9B3F-B737FBFA223B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Позиция учащихся (к самому себе на уроке, к учителю,  к учению, к теме урока, к одноклассникам)</a:t>
          </a:r>
          <a:endParaRPr lang="ru-RU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492DD8FC-C974-4237-B145-69C3C4FE736E}" type="parTrans" cxnId="{73D8FE42-9430-420F-90D7-4462EAD92DB6}">
      <dgm:prSet/>
      <dgm:spPr/>
      <dgm:t>
        <a:bodyPr/>
        <a:lstStyle/>
        <a:p>
          <a:endParaRPr lang="ru-RU"/>
        </a:p>
      </dgm:t>
    </dgm:pt>
    <dgm:pt modelId="{E31DAB54-9499-4BAA-B094-83982212539B}" type="sibTrans" cxnId="{73D8FE42-9430-420F-90D7-4462EAD92DB6}">
      <dgm:prSet/>
      <dgm:spPr/>
      <dgm:t>
        <a:bodyPr/>
        <a:lstStyle/>
        <a:p>
          <a:endParaRPr lang="ru-RU"/>
        </a:p>
      </dgm:t>
    </dgm:pt>
    <dgm:pt modelId="{0EF7FD1B-D793-495C-91B4-93E27D34D274}" type="pres">
      <dgm:prSet presAssocID="{92A1701A-A18A-4C9C-8142-8D12A254D0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9C097-F832-4D1F-94BC-A223462FFE65}" type="pres">
      <dgm:prSet presAssocID="{0E18A1EC-BDDC-41FA-B8D8-1050EFF9C0F0}" presName="composite" presStyleCnt="0"/>
      <dgm:spPr/>
    </dgm:pt>
    <dgm:pt modelId="{7287018C-2F88-48FC-8281-858967940F4E}" type="pres">
      <dgm:prSet presAssocID="{0E18A1EC-BDDC-41FA-B8D8-1050EFF9C0F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7782A-9F5C-4B0C-A64D-D2C7E4CA494F}" type="pres">
      <dgm:prSet presAssocID="{0E18A1EC-BDDC-41FA-B8D8-1050EFF9C0F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57548-0F7E-4224-A145-813E10D0C26B}" type="pres">
      <dgm:prSet presAssocID="{59D7DCF4-46D9-4C8C-B242-23EBD8AB543A}" presName="sp" presStyleCnt="0"/>
      <dgm:spPr/>
    </dgm:pt>
    <dgm:pt modelId="{A5016E96-DF98-4275-A11C-1F2749A8E851}" type="pres">
      <dgm:prSet presAssocID="{0E5A3A0F-A7B6-4DD7-9FE8-3D6A412F1C0E}" presName="composite" presStyleCnt="0"/>
      <dgm:spPr/>
    </dgm:pt>
    <dgm:pt modelId="{8F2E6FAA-1778-44DC-81C4-682CB4871BFF}" type="pres">
      <dgm:prSet presAssocID="{0E5A3A0F-A7B6-4DD7-9FE8-3D6A412F1C0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74BA6-64E0-4E91-AE61-F56A03EC45FE}" type="pres">
      <dgm:prSet presAssocID="{0E5A3A0F-A7B6-4DD7-9FE8-3D6A412F1C0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51ACD-6AC2-4A96-BF5C-306DEBDE498D}" type="pres">
      <dgm:prSet presAssocID="{DFD7EC35-5CE9-448C-9C36-9736FE11DAFE}" presName="sp" presStyleCnt="0"/>
      <dgm:spPr/>
    </dgm:pt>
    <dgm:pt modelId="{AABF70B6-FE0E-4AE5-9488-54B952130C44}" type="pres">
      <dgm:prSet presAssocID="{61103363-F04B-4AA6-9198-F3DE818C69C5}" presName="composite" presStyleCnt="0"/>
      <dgm:spPr/>
    </dgm:pt>
    <dgm:pt modelId="{B937D8C6-7000-4C6B-8B82-DEF5DB547E8C}" type="pres">
      <dgm:prSet presAssocID="{61103363-F04B-4AA6-9198-F3DE818C69C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B9AE-D7A7-473C-98CA-50A8D66C2DC8}" type="pres">
      <dgm:prSet presAssocID="{61103363-F04B-4AA6-9198-F3DE818C69C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7BA83-CB35-46E7-BB45-12B090EA3C7A}" type="pres">
      <dgm:prSet presAssocID="{96867F8A-5420-4936-B098-B4E9D81AF5D0}" presName="sp" presStyleCnt="0"/>
      <dgm:spPr/>
    </dgm:pt>
    <dgm:pt modelId="{D691C90D-6B0B-40CE-8860-C11F52F363B5}" type="pres">
      <dgm:prSet presAssocID="{7034843E-62DE-43C1-9F75-3F416082AC34}" presName="composite" presStyleCnt="0"/>
      <dgm:spPr/>
    </dgm:pt>
    <dgm:pt modelId="{49ADB978-3699-40A0-AF4D-3A3EDEB000E8}" type="pres">
      <dgm:prSet presAssocID="{7034843E-62DE-43C1-9F75-3F416082AC3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B845-EC00-4D85-9C65-49B070DAA1E4}" type="pres">
      <dgm:prSet presAssocID="{7034843E-62DE-43C1-9F75-3F416082AC3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AEF5B-69DA-4F53-B58E-10FFC0CF3520}" type="pres">
      <dgm:prSet presAssocID="{0F663CBE-BE4F-4D02-BF11-6C27612A4BFF}" presName="sp" presStyleCnt="0"/>
      <dgm:spPr/>
    </dgm:pt>
    <dgm:pt modelId="{8B72ADD0-7667-4BEB-88BD-A14BFF6AF4C0}" type="pres">
      <dgm:prSet presAssocID="{7D39DB5E-425B-4841-8BD5-E9183A7638D3}" presName="composite" presStyleCnt="0"/>
      <dgm:spPr/>
    </dgm:pt>
    <dgm:pt modelId="{F8018BCF-E191-4E24-8FD4-ECAE0F7108BD}" type="pres">
      <dgm:prSet presAssocID="{7D39DB5E-425B-4841-8BD5-E9183A7638D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0933E-00CE-49D5-9D2E-C593F72E6325}" type="pres">
      <dgm:prSet presAssocID="{7D39DB5E-425B-4841-8BD5-E9183A7638D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552C96-6952-43F7-B557-7A9D32CB718C}" srcId="{92A1701A-A18A-4C9C-8142-8D12A254D089}" destId="{0E5A3A0F-A7B6-4DD7-9FE8-3D6A412F1C0E}" srcOrd="1" destOrd="0" parTransId="{D503EB89-1374-4B87-9760-96F0208F2AFE}" sibTransId="{DFD7EC35-5CE9-448C-9C36-9736FE11DAFE}"/>
    <dgm:cxn modelId="{DF8C31BC-D4F9-405B-AA7D-6B0C5DE3E8A8}" srcId="{0E18A1EC-BDDC-41FA-B8D8-1050EFF9C0F0}" destId="{C6BDE289-C431-4781-BA74-6BD05E6D6ADB}" srcOrd="0" destOrd="0" parTransId="{76D613DF-08B3-41A4-A07B-4EBDB54C3750}" sibTransId="{289B9734-5BE7-4883-8D7E-93654AEB227F}"/>
    <dgm:cxn modelId="{D9807BD5-9FA3-40CD-8566-F0C91384C51D}" type="presOf" srcId="{0E5A3A0F-A7B6-4DD7-9FE8-3D6A412F1C0E}" destId="{8F2E6FAA-1778-44DC-81C4-682CB4871BFF}" srcOrd="0" destOrd="0" presId="urn:microsoft.com/office/officeart/2005/8/layout/chevron2"/>
    <dgm:cxn modelId="{D85C6AE3-9DDF-4A65-97BB-3C48E8A6EBD8}" type="presOf" srcId="{7034843E-62DE-43C1-9F75-3F416082AC34}" destId="{49ADB978-3699-40A0-AF4D-3A3EDEB000E8}" srcOrd="0" destOrd="0" presId="urn:microsoft.com/office/officeart/2005/8/layout/chevron2"/>
    <dgm:cxn modelId="{5C6E83CD-A613-422F-B375-BE796CF99887}" srcId="{92A1701A-A18A-4C9C-8142-8D12A254D089}" destId="{7D39DB5E-425B-4841-8BD5-E9183A7638D3}" srcOrd="4" destOrd="0" parTransId="{DF3032BA-E43E-4E48-A11E-4C07611192FF}" sibTransId="{023E70F0-7DC7-40F5-9A82-5E64AE97CB6D}"/>
    <dgm:cxn modelId="{F53D2570-86AE-4139-8819-651C6A527E60}" type="presOf" srcId="{2A17DB22-B1E0-4042-92D7-B35DBE624CE6}" destId="{BC874BA6-64E0-4E91-AE61-F56A03EC45FE}" srcOrd="0" destOrd="0" presId="urn:microsoft.com/office/officeart/2005/8/layout/chevron2"/>
    <dgm:cxn modelId="{2CC69E42-A4D3-49EA-AD2C-EB7892E59017}" type="presOf" srcId="{C9A96C7B-695C-4C7A-9B3F-B737FBFA223B}" destId="{C0D0933E-00CE-49D5-9D2E-C593F72E6325}" srcOrd="0" destOrd="0" presId="urn:microsoft.com/office/officeart/2005/8/layout/chevron2"/>
    <dgm:cxn modelId="{73D8FE42-9430-420F-90D7-4462EAD92DB6}" srcId="{7D39DB5E-425B-4841-8BD5-E9183A7638D3}" destId="{C9A96C7B-695C-4C7A-9B3F-B737FBFA223B}" srcOrd="0" destOrd="0" parTransId="{492DD8FC-C974-4237-B145-69C3C4FE736E}" sibTransId="{E31DAB54-9499-4BAA-B094-83982212539B}"/>
    <dgm:cxn modelId="{03B54CA9-52A7-4BEE-9DB0-4F0E02778421}" srcId="{61103363-F04B-4AA6-9198-F3DE818C69C5}" destId="{029EA32B-2C19-4F5D-B8B3-9AD63DE2891B}" srcOrd="0" destOrd="0" parTransId="{60093A46-15F3-425B-A63D-DE4C5F2C9079}" sibTransId="{33794672-69E3-491F-BB31-EE05332BC599}"/>
    <dgm:cxn modelId="{3BCD2257-D6C5-4BF0-A82B-C0F9F95BF511}" type="presOf" srcId="{0E18A1EC-BDDC-41FA-B8D8-1050EFF9C0F0}" destId="{7287018C-2F88-48FC-8281-858967940F4E}" srcOrd="0" destOrd="0" presId="urn:microsoft.com/office/officeart/2005/8/layout/chevron2"/>
    <dgm:cxn modelId="{07B1352E-9865-47F4-A034-154146C333C4}" srcId="{0E5A3A0F-A7B6-4DD7-9FE8-3D6A412F1C0E}" destId="{2A17DB22-B1E0-4042-92D7-B35DBE624CE6}" srcOrd="0" destOrd="0" parTransId="{CB7F897D-ECD5-4EFD-ABE0-3F59E593AA8B}" sibTransId="{2E6E8739-8EC8-4390-ABFE-A475705A5CD2}"/>
    <dgm:cxn modelId="{DF8B76E8-3579-4308-BBB1-A76465D4EB7C}" type="presOf" srcId="{029EA32B-2C19-4F5D-B8B3-9AD63DE2891B}" destId="{328DB9AE-D7A7-473C-98CA-50A8D66C2DC8}" srcOrd="0" destOrd="0" presId="urn:microsoft.com/office/officeart/2005/8/layout/chevron2"/>
    <dgm:cxn modelId="{CD217AB4-3BCC-4D8E-9118-D50DBB0A8011}" srcId="{7034843E-62DE-43C1-9F75-3F416082AC34}" destId="{9913B733-2A97-4A76-8BE2-252BB0E9ACC3}" srcOrd="0" destOrd="0" parTransId="{7D2C984F-EF6F-4622-9049-2352DDB5BB6E}" sibTransId="{26D984C7-CFB3-4532-B516-A13EE6301725}"/>
    <dgm:cxn modelId="{51D50B23-0BEA-4CDE-B97F-6FCB76106644}" type="presOf" srcId="{9913B733-2A97-4A76-8BE2-252BB0E9ACC3}" destId="{8EC4B845-EC00-4D85-9C65-49B070DAA1E4}" srcOrd="0" destOrd="0" presId="urn:microsoft.com/office/officeart/2005/8/layout/chevron2"/>
    <dgm:cxn modelId="{714BDB5E-FE7F-402C-AAE0-A208A7CCBA46}" type="presOf" srcId="{92A1701A-A18A-4C9C-8142-8D12A254D089}" destId="{0EF7FD1B-D793-495C-91B4-93E27D34D274}" srcOrd="0" destOrd="0" presId="urn:microsoft.com/office/officeart/2005/8/layout/chevron2"/>
    <dgm:cxn modelId="{2FE164D8-BF0B-430D-AA97-E17235F27EAC}" type="presOf" srcId="{7D39DB5E-425B-4841-8BD5-E9183A7638D3}" destId="{F8018BCF-E191-4E24-8FD4-ECAE0F7108BD}" srcOrd="0" destOrd="0" presId="urn:microsoft.com/office/officeart/2005/8/layout/chevron2"/>
    <dgm:cxn modelId="{E1726188-A324-4F1E-9FBE-2F07C80414CD}" srcId="{92A1701A-A18A-4C9C-8142-8D12A254D089}" destId="{7034843E-62DE-43C1-9F75-3F416082AC34}" srcOrd="3" destOrd="0" parTransId="{960693AB-52CE-421D-B78B-975CD831C598}" sibTransId="{0F663CBE-BE4F-4D02-BF11-6C27612A4BFF}"/>
    <dgm:cxn modelId="{AF8CCD06-196C-43E1-AD9B-C2F382455AB9}" srcId="{92A1701A-A18A-4C9C-8142-8D12A254D089}" destId="{0E18A1EC-BDDC-41FA-B8D8-1050EFF9C0F0}" srcOrd="0" destOrd="0" parTransId="{29728B54-01D7-428B-9512-7768E1C64A06}" sibTransId="{59D7DCF4-46D9-4C8C-B242-23EBD8AB543A}"/>
    <dgm:cxn modelId="{881D3EF5-EB8F-4E0B-BF64-4F279C48CAAF}" type="presOf" srcId="{C6BDE289-C431-4781-BA74-6BD05E6D6ADB}" destId="{D777782A-9F5C-4B0C-A64D-D2C7E4CA494F}" srcOrd="0" destOrd="0" presId="urn:microsoft.com/office/officeart/2005/8/layout/chevron2"/>
    <dgm:cxn modelId="{344FFF9A-3091-421D-BFDE-56F8C0899B1A}" srcId="{92A1701A-A18A-4C9C-8142-8D12A254D089}" destId="{61103363-F04B-4AA6-9198-F3DE818C69C5}" srcOrd="2" destOrd="0" parTransId="{8E4F8439-D262-41C0-9B45-ABC0627D90BC}" sibTransId="{96867F8A-5420-4936-B098-B4E9D81AF5D0}"/>
    <dgm:cxn modelId="{AF21CDFD-ADC3-4952-867E-13C3C3073563}" type="presOf" srcId="{61103363-F04B-4AA6-9198-F3DE818C69C5}" destId="{B937D8C6-7000-4C6B-8B82-DEF5DB547E8C}" srcOrd="0" destOrd="0" presId="urn:microsoft.com/office/officeart/2005/8/layout/chevron2"/>
    <dgm:cxn modelId="{6A148660-84B9-413A-82F4-99B368705D8E}" type="presParOf" srcId="{0EF7FD1B-D793-495C-91B4-93E27D34D274}" destId="{D459C097-F832-4D1F-94BC-A223462FFE65}" srcOrd="0" destOrd="0" presId="urn:microsoft.com/office/officeart/2005/8/layout/chevron2"/>
    <dgm:cxn modelId="{388EAF7C-9F42-4CD9-9E05-7174E1E3DC35}" type="presParOf" srcId="{D459C097-F832-4D1F-94BC-A223462FFE65}" destId="{7287018C-2F88-48FC-8281-858967940F4E}" srcOrd="0" destOrd="0" presId="urn:microsoft.com/office/officeart/2005/8/layout/chevron2"/>
    <dgm:cxn modelId="{9884DCD4-9015-4A85-99EC-06A4E5C106BD}" type="presParOf" srcId="{D459C097-F832-4D1F-94BC-A223462FFE65}" destId="{D777782A-9F5C-4B0C-A64D-D2C7E4CA494F}" srcOrd="1" destOrd="0" presId="urn:microsoft.com/office/officeart/2005/8/layout/chevron2"/>
    <dgm:cxn modelId="{0136240B-C209-4D5B-8DC8-E304CEA26018}" type="presParOf" srcId="{0EF7FD1B-D793-495C-91B4-93E27D34D274}" destId="{DB457548-0F7E-4224-A145-813E10D0C26B}" srcOrd="1" destOrd="0" presId="urn:microsoft.com/office/officeart/2005/8/layout/chevron2"/>
    <dgm:cxn modelId="{9AC4EE1D-C854-4D44-ACBB-9D16EE984DA6}" type="presParOf" srcId="{0EF7FD1B-D793-495C-91B4-93E27D34D274}" destId="{A5016E96-DF98-4275-A11C-1F2749A8E851}" srcOrd="2" destOrd="0" presId="urn:microsoft.com/office/officeart/2005/8/layout/chevron2"/>
    <dgm:cxn modelId="{6BDC3E15-A4B3-4205-8018-2E9E8F88D28E}" type="presParOf" srcId="{A5016E96-DF98-4275-A11C-1F2749A8E851}" destId="{8F2E6FAA-1778-44DC-81C4-682CB4871BFF}" srcOrd="0" destOrd="0" presId="urn:microsoft.com/office/officeart/2005/8/layout/chevron2"/>
    <dgm:cxn modelId="{BE6CAAC5-C1BB-404C-9B67-A8ECC0B08019}" type="presParOf" srcId="{A5016E96-DF98-4275-A11C-1F2749A8E851}" destId="{BC874BA6-64E0-4E91-AE61-F56A03EC45FE}" srcOrd="1" destOrd="0" presId="urn:microsoft.com/office/officeart/2005/8/layout/chevron2"/>
    <dgm:cxn modelId="{E8ED6859-4648-4E72-9FC8-36D973D24EA0}" type="presParOf" srcId="{0EF7FD1B-D793-495C-91B4-93E27D34D274}" destId="{71C51ACD-6AC2-4A96-BF5C-306DEBDE498D}" srcOrd="3" destOrd="0" presId="urn:microsoft.com/office/officeart/2005/8/layout/chevron2"/>
    <dgm:cxn modelId="{3565A9C6-8A4B-4B64-9B86-41BA26F527A1}" type="presParOf" srcId="{0EF7FD1B-D793-495C-91B4-93E27D34D274}" destId="{AABF70B6-FE0E-4AE5-9488-54B952130C44}" srcOrd="4" destOrd="0" presId="urn:microsoft.com/office/officeart/2005/8/layout/chevron2"/>
    <dgm:cxn modelId="{D7C66F0E-ED07-4940-8E75-84C1C8628693}" type="presParOf" srcId="{AABF70B6-FE0E-4AE5-9488-54B952130C44}" destId="{B937D8C6-7000-4C6B-8B82-DEF5DB547E8C}" srcOrd="0" destOrd="0" presId="urn:microsoft.com/office/officeart/2005/8/layout/chevron2"/>
    <dgm:cxn modelId="{8AD38044-173C-4B0B-B218-C94AC8E3F754}" type="presParOf" srcId="{AABF70B6-FE0E-4AE5-9488-54B952130C44}" destId="{328DB9AE-D7A7-473C-98CA-50A8D66C2DC8}" srcOrd="1" destOrd="0" presId="urn:microsoft.com/office/officeart/2005/8/layout/chevron2"/>
    <dgm:cxn modelId="{9EA9D851-2568-4725-BB36-F591BCCCD28E}" type="presParOf" srcId="{0EF7FD1B-D793-495C-91B4-93E27D34D274}" destId="{EFC7BA83-CB35-46E7-BB45-12B090EA3C7A}" srcOrd="5" destOrd="0" presId="urn:microsoft.com/office/officeart/2005/8/layout/chevron2"/>
    <dgm:cxn modelId="{9F489818-3D84-4B87-A60C-6A9DDAE3A79F}" type="presParOf" srcId="{0EF7FD1B-D793-495C-91B4-93E27D34D274}" destId="{D691C90D-6B0B-40CE-8860-C11F52F363B5}" srcOrd="6" destOrd="0" presId="urn:microsoft.com/office/officeart/2005/8/layout/chevron2"/>
    <dgm:cxn modelId="{EB1FB065-FBE0-428F-B567-DFA0119D5F55}" type="presParOf" srcId="{D691C90D-6B0B-40CE-8860-C11F52F363B5}" destId="{49ADB978-3699-40A0-AF4D-3A3EDEB000E8}" srcOrd="0" destOrd="0" presId="urn:microsoft.com/office/officeart/2005/8/layout/chevron2"/>
    <dgm:cxn modelId="{1DEA64F5-465F-4863-AE46-90EA58C87F7F}" type="presParOf" srcId="{D691C90D-6B0B-40CE-8860-C11F52F363B5}" destId="{8EC4B845-EC00-4D85-9C65-49B070DAA1E4}" srcOrd="1" destOrd="0" presId="urn:microsoft.com/office/officeart/2005/8/layout/chevron2"/>
    <dgm:cxn modelId="{E8959EE0-A87B-463D-A55C-F5AAB07E948E}" type="presParOf" srcId="{0EF7FD1B-D793-495C-91B4-93E27D34D274}" destId="{AB2AEF5B-69DA-4F53-B58E-10FFC0CF3520}" srcOrd="7" destOrd="0" presId="urn:microsoft.com/office/officeart/2005/8/layout/chevron2"/>
    <dgm:cxn modelId="{6699F30C-A547-4A6F-BEB2-B7905E700DC1}" type="presParOf" srcId="{0EF7FD1B-D793-495C-91B4-93E27D34D274}" destId="{8B72ADD0-7667-4BEB-88BD-A14BFF6AF4C0}" srcOrd="8" destOrd="0" presId="urn:microsoft.com/office/officeart/2005/8/layout/chevron2"/>
    <dgm:cxn modelId="{72F77314-E95F-4301-B67D-473145F71FBA}" type="presParOf" srcId="{8B72ADD0-7667-4BEB-88BD-A14BFF6AF4C0}" destId="{F8018BCF-E191-4E24-8FD4-ECAE0F7108BD}" srcOrd="0" destOrd="0" presId="urn:microsoft.com/office/officeart/2005/8/layout/chevron2"/>
    <dgm:cxn modelId="{11B7B9BC-0088-417A-A8A5-DBAC55D4193A}" type="presParOf" srcId="{8B72ADD0-7667-4BEB-88BD-A14BFF6AF4C0}" destId="{C0D0933E-00CE-49D5-9D2E-C593F72E63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4158C-B16B-44B1-9D14-4C1A4C12A4BD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16D5B83-B299-4887-8D6B-50679E042CC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«знаю что»</a:t>
          </a:r>
          <a:endParaRPr lang="ru-RU" sz="2400" b="1" dirty="0">
            <a:solidFill>
              <a:schemeClr val="bg1"/>
            </a:solidFill>
            <a:latin typeface="+mj-lt"/>
          </a:endParaRPr>
        </a:p>
      </dgm:t>
    </dgm:pt>
    <dgm:pt modelId="{090EB60E-7B36-4CB3-B934-2DF198349E72}" type="parTrans" cxnId="{07720914-A855-4AE5-A755-D34F331E497C}">
      <dgm:prSet/>
      <dgm:spPr/>
      <dgm:t>
        <a:bodyPr/>
        <a:lstStyle/>
        <a:p>
          <a:endParaRPr lang="ru-RU"/>
        </a:p>
      </dgm:t>
    </dgm:pt>
    <dgm:pt modelId="{E18413BC-B4CF-4E20-A0AC-901234757937}" type="sibTrans" cxnId="{07720914-A855-4AE5-A755-D34F331E497C}">
      <dgm:prSet/>
      <dgm:spPr/>
      <dgm:t>
        <a:bodyPr/>
        <a:lstStyle/>
        <a:p>
          <a:endParaRPr lang="ru-RU"/>
        </a:p>
      </dgm:t>
    </dgm:pt>
    <dgm:pt modelId="{5E1CD1B2-04B5-45F1-A8A4-FD6B09327BE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(информация о своём знании и незнании);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58AAD88B-6D98-4072-B0B6-80E7BFA53050}" type="parTrans" cxnId="{F4958CDA-3987-4CA0-968C-2C6EE4E68295}">
      <dgm:prSet/>
      <dgm:spPr/>
      <dgm:t>
        <a:bodyPr/>
        <a:lstStyle/>
        <a:p>
          <a:endParaRPr lang="ru-RU"/>
        </a:p>
      </dgm:t>
    </dgm:pt>
    <dgm:pt modelId="{9FC81295-4981-48B7-9FBE-0F39E513B7F3}" type="sibTrans" cxnId="{F4958CDA-3987-4CA0-968C-2C6EE4E68295}">
      <dgm:prSet/>
      <dgm:spPr/>
      <dgm:t>
        <a:bodyPr/>
        <a:lstStyle/>
        <a:p>
          <a:endParaRPr lang="ru-RU"/>
        </a:p>
      </dgm:t>
    </dgm:pt>
    <dgm:pt modelId="{EE69AC9F-1548-43DA-B303-5AB509439D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«знаю как»</a:t>
          </a:r>
          <a:endParaRPr lang="ru-RU" sz="2400" b="1" dirty="0">
            <a:solidFill>
              <a:schemeClr val="bg1"/>
            </a:solidFill>
            <a:latin typeface="+mj-lt"/>
          </a:endParaRPr>
        </a:p>
      </dgm:t>
    </dgm:pt>
    <dgm:pt modelId="{048B3A06-488C-4E9D-87F3-10AE164B9E09}" type="parTrans" cxnId="{CB1C0DE1-98C8-4217-B9F0-1652C0CB85F3}">
      <dgm:prSet/>
      <dgm:spPr/>
      <dgm:t>
        <a:bodyPr/>
        <a:lstStyle/>
        <a:p>
          <a:endParaRPr lang="ru-RU"/>
        </a:p>
      </dgm:t>
    </dgm:pt>
    <dgm:pt modelId="{6EC9E0DD-EF6E-4742-B7AD-CBD8E4A5F8BC}" type="sibTrans" cxnId="{CB1C0DE1-98C8-4217-B9F0-1652C0CB85F3}">
      <dgm:prSet/>
      <dgm:spPr/>
      <dgm:t>
        <a:bodyPr/>
        <a:lstStyle/>
        <a:p>
          <a:endParaRPr lang="ru-RU"/>
        </a:p>
      </dgm:t>
    </dgm:pt>
    <dgm:pt modelId="{B2727260-2EA5-427C-8D23-94961D21B3A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информация об усвоенных способах рождения, развития и преобразования знаний); </a:t>
          </a:r>
          <a:endParaRPr lang="ru-RU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B493744C-DD88-4A31-B9A9-EC5FBFD17B55}" type="parTrans" cxnId="{AF4408A8-D2FB-46C4-B47D-AB6A334275C7}">
      <dgm:prSet/>
      <dgm:spPr/>
      <dgm:t>
        <a:bodyPr/>
        <a:lstStyle/>
        <a:p>
          <a:endParaRPr lang="ru-RU"/>
        </a:p>
      </dgm:t>
    </dgm:pt>
    <dgm:pt modelId="{C518680D-7CDB-4EB1-B213-BA6B46FDFDC2}" type="sibTrans" cxnId="{AF4408A8-D2FB-46C4-B47D-AB6A334275C7}">
      <dgm:prSet/>
      <dgm:spPr/>
      <dgm:t>
        <a:bodyPr/>
        <a:lstStyle/>
        <a:p>
          <a:endParaRPr lang="ru-RU"/>
        </a:p>
      </dgm:t>
    </dgm:pt>
    <dgm:pt modelId="{7F5D7B3A-8C28-4607-B98B-9885A5A9E75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+mj-lt"/>
            </a:rPr>
            <a:t>«знаю я»</a:t>
          </a:r>
          <a:endParaRPr lang="ru-RU" sz="2400" b="1" dirty="0">
            <a:solidFill>
              <a:schemeClr val="bg1"/>
            </a:solidFill>
            <a:latin typeface="+mj-lt"/>
          </a:endParaRPr>
        </a:p>
      </dgm:t>
    </dgm:pt>
    <dgm:pt modelId="{7CC72096-D6A8-423B-95AE-C806E526007A}" type="parTrans" cxnId="{02CCFB35-4C91-4155-922A-C2DA87D6D93A}">
      <dgm:prSet/>
      <dgm:spPr/>
      <dgm:t>
        <a:bodyPr/>
        <a:lstStyle/>
        <a:p>
          <a:endParaRPr lang="ru-RU"/>
        </a:p>
      </dgm:t>
    </dgm:pt>
    <dgm:pt modelId="{21A643C1-8ED0-4F37-8047-BD8E2C8FB37C}" type="sibTrans" cxnId="{02CCFB35-4C91-4155-922A-C2DA87D6D93A}">
      <dgm:prSet/>
      <dgm:spPr/>
      <dgm:t>
        <a:bodyPr/>
        <a:lstStyle/>
        <a:p>
          <a:endParaRPr lang="ru-RU"/>
        </a:p>
      </dgm:t>
    </dgm:pt>
    <dgm:pt modelId="{F8D26395-70B7-43F8-B71F-453FEB59647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(самоопределение себя относительно данного знания и соответствующей информации).</a:t>
          </a:r>
          <a:endParaRPr lang="ru-RU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303D5EA4-5B31-4DCB-B335-849193542045}" type="parTrans" cxnId="{7C944BAF-1D3D-4A39-9E10-803B3B7E9340}">
      <dgm:prSet/>
      <dgm:spPr/>
      <dgm:t>
        <a:bodyPr/>
        <a:lstStyle/>
        <a:p>
          <a:endParaRPr lang="ru-RU"/>
        </a:p>
      </dgm:t>
    </dgm:pt>
    <dgm:pt modelId="{2237D6B6-22D6-4C13-8293-C940D9A25DC9}" type="sibTrans" cxnId="{7C944BAF-1D3D-4A39-9E10-803B3B7E9340}">
      <dgm:prSet/>
      <dgm:spPr/>
      <dgm:t>
        <a:bodyPr/>
        <a:lstStyle/>
        <a:p>
          <a:endParaRPr lang="ru-RU"/>
        </a:p>
      </dgm:t>
    </dgm:pt>
    <dgm:pt modelId="{33499ED8-9408-46E7-81A1-79DAA486B7E8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«знаю зачем»</a:t>
          </a:r>
          <a:endParaRPr lang="ru-RU" sz="2400" dirty="0">
            <a:latin typeface="+mj-lt"/>
          </a:endParaRPr>
        </a:p>
      </dgm:t>
    </dgm:pt>
    <dgm:pt modelId="{5F2BB343-2E36-4B45-BE00-BC5F1F7862C5}" type="parTrans" cxnId="{885EA595-4509-4726-87A2-CDBACA9DD97E}">
      <dgm:prSet/>
      <dgm:spPr/>
      <dgm:t>
        <a:bodyPr/>
        <a:lstStyle/>
        <a:p>
          <a:endParaRPr lang="ru-RU"/>
        </a:p>
      </dgm:t>
    </dgm:pt>
    <dgm:pt modelId="{295560CD-C435-4E93-A455-F62C0BCDA862}" type="sibTrans" cxnId="{885EA595-4509-4726-87A2-CDBACA9DD97E}">
      <dgm:prSet/>
      <dgm:spPr/>
      <dgm:t>
        <a:bodyPr/>
        <a:lstStyle/>
        <a:p>
          <a:endParaRPr lang="ru-RU"/>
        </a:p>
      </dgm:t>
    </dgm:pt>
    <dgm:pt modelId="{07197DF3-5F20-4305-A8DC-4C5D983723CC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(понимание смысла информации и деятельности по её получению);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CEBFDEE4-3039-41DC-A7DF-0D42C77AB7A4}" type="parTrans" cxnId="{3A66AD36-2F31-4E6B-98FC-7457C56C6FA8}">
      <dgm:prSet/>
      <dgm:spPr/>
      <dgm:t>
        <a:bodyPr/>
        <a:lstStyle/>
        <a:p>
          <a:endParaRPr lang="ru-RU"/>
        </a:p>
      </dgm:t>
    </dgm:pt>
    <dgm:pt modelId="{6CF11F50-617F-49AF-8FD0-BCF59EB3C270}" type="sibTrans" cxnId="{3A66AD36-2F31-4E6B-98FC-7457C56C6FA8}">
      <dgm:prSet/>
      <dgm:spPr/>
      <dgm:t>
        <a:bodyPr/>
        <a:lstStyle/>
        <a:p>
          <a:endParaRPr lang="ru-RU"/>
        </a:p>
      </dgm:t>
    </dgm:pt>
    <dgm:pt modelId="{632768E0-C3DC-4066-9911-241F8682D0C2}" type="pres">
      <dgm:prSet presAssocID="{C744158C-B16B-44B1-9D14-4C1A4C12A4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83FF6-B2E0-42AB-A8DE-9B8E7D0DFEB5}" type="pres">
      <dgm:prSet presAssocID="{7F5D7B3A-8C28-4607-B98B-9885A5A9E75F}" presName="boxAndChildren" presStyleCnt="0"/>
      <dgm:spPr/>
    </dgm:pt>
    <dgm:pt modelId="{6E2A70CB-0D11-4580-B200-C57F9B7C4515}" type="pres">
      <dgm:prSet presAssocID="{7F5D7B3A-8C28-4607-B98B-9885A5A9E75F}" presName="parentTextBox" presStyleLbl="node1" presStyleIdx="0" presStyleCnt="4"/>
      <dgm:spPr/>
      <dgm:t>
        <a:bodyPr/>
        <a:lstStyle/>
        <a:p>
          <a:endParaRPr lang="ru-RU"/>
        </a:p>
      </dgm:t>
    </dgm:pt>
    <dgm:pt modelId="{3B456A03-1ACE-44F9-8835-BF7B60D5B896}" type="pres">
      <dgm:prSet presAssocID="{7F5D7B3A-8C28-4607-B98B-9885A5A9E75F}" presName="entireBox" presStyleLbl="node1" presStyleIdx="0" presStyleCnt="4"/>
      <dgm:spPr/>
      <dgm:t>
        <a:bodyPr/>
        <a:lstStyle/>
        <a:p>
          <a:endParaRPr lang="ru-RU"/>
        </a:p>
      </dgm:t>
    </dgm:pt>
    <dgm:pt modelId="{DD70D3DF-404B-41D4-A983-CC6F1305ABE6}" type="pres">
      <dgm:prSet presAssocID="{7F5D7B3A-8C28-4607-B98B-9885A5A9E75F}" presName="descendantBox" presStyleCnt="0"/>
      <dgm:spPr/>
    </dgm:pt>
    <dgm:pt modelId="{CBC15726-CC01-4E2E-B04C-3D38A57DE88D}" type="pres">
      <dgm:prSet presAssocID="{F8D26395-70B7-43F8-B71F-453FEB59647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4C561-C0AB-4251-BDC1-F54BD5B695B4}" type="pres">
      <dgm:prSet presAssocID="{295560CD-C435-4E93-A455-F62C0BCDA862}" presName="sp" presStyleCnt="0"/>
      <dgm:spPr/>
    </dgm:pt>
    <dgm:pt modelId="{CE4F3BFB-E87F-48EE-81F6-541818BF653C}" type="pres">
      <dgm:prSet presAssocID="{33499ED8-9408-46E7-81A1-79DAA486B7E8}" presName="arrowAndChildren" presStyleCnt="0"/>
      <dgm:spPr/>
    </dgm:pt>
    <dgm:pt modelId="{0E054328-D56B-404E-B2B4-89BDF2D2B091}" type="pres">
      <dgm:prSet presAssocID="{33499ED8-9408-46E7-81A1-79DAA486B7E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3BFD2D7B-4E99-4112-BB94-16AF29DF0687}" type="pres">
      <dgm:prSet presAssocID="{33499ED8-9408-46E7-81A1-79DAA486B7E8}" presName="arrow" presStyleLbl="node1" presStyleIdx="1" presStyleCnt="4"/>
      <dgm:spPr/>
      <dgm:t>
        <a:bodyPr/>
        <a:lstStyle/>
        <a:p>
          <a:endParaRPr lang="ru-RU"/>
        </a:p>
      </dgm:t>
    </dgm:pt>
    <dgm:pt modelId="{CDB6798A-CEA0-471D-8123-450CD6084A80}" type="pres">
      <dgm:prSet presAssocID="{33499ED8-9408-46E7-81A1-79DAA486B7E8}" presName="descendantArrow" presStyleCnt="0"/>
      <dgm:spPr/>
    </dgm:pt>
    <dgm:pt modelId="{735E5A0E-E92C-41F0-BF97-AC78AD5C81E6}" type="pres">
      <dgm:prSet presAssocID="{07197DF3-5F20-4305-A8DC-4C5D983723CC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73CD3-F93A-446E-A5F4-C449AECF9307}" type="pres">
      <dgm:prSet presAssocID="{6EC9E0DD-EF6E-4742-B7AD-CBD8E4A5F8BC}" presName="sp" presStyleCnt="0"/>
      <dgm:spPr/>
    </dgm:pt>
    <dgm:pt modelId="{1465D971-9B4A-47A6-BDC9-5D25D10FB0C4}" type="pres">
      <dgm:prSet presAssocID="{EE69AC9F-1548-43DA-B303-5AB509439DDB}" presName="arrowAndChildren" presStyleCnt="0"/>
      <dgm:spPr/>
    </dgm:pt>
    <dgm:pt modelId="{B5E4FE4C-1538-4D0B-840A-F33E733A6EC3}" type="pres">
      <dgm:prSet presAssocID="{EE69AC9F-1548-43DA-B303-5AB509439DD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8A552D8-720C-47CC-A291-BC51AFF79BCD}" type="pres">
      <dgm:prSet presAssocID="{EE69AC9F-1548-43DA-B303-5AB509439DDB}" presName="arrow" presStyleLbl="node1" presStyleIdx="2" presStyleCnt="4"/>
      <dgm:spPr/>
      <dgm:t>
        <a:bodyPr/>
        <a:lstStyle/>
        <a:p>
          <a:endParaRPr lang="ru-RU"/>
        </a:p>
      </dgm:t>
    </dgm:pt>
    <dgm:pt modelId="{6E77B8FF-15BA-4747-8789-C23C5FD45EC9}" type="pres">
      <dgm:prSet presAssocID="{EE69AC9F-1548-43DA-B303-5AB509439DDB}" presName="descendantArrow" presStyleCnt="0"/>
      <dgm:spPr/>
    </dgm:pt>
    <dgm:pt modelId="{79ACE12A-D234-4D82-9FE7-1090B9D53F20}" type="pres">
      <dgm:prSet presAssocID="{B2727260-2EA5-427C-8D23-94961D21B3A9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598E-5691-4059-B4EE-6C5E7FEBA6B7}" type="pres">
      <dgm:prSet presAssocID="{E18413BC-B4CF-4E20-A0AC-901234757937}" presName="sp" presStyleCnt="0"/>
      <dgm:spPr/>
    </dgm:pt>
    <dgm:pt modelId="{898B09E8-7267-4ECF-9964-8A4189C073AB}" type="pres">
      <dgm:prSet presAssocID="{A16D5B83-B299-4887-8D6B-50679E042CC5}" presName="arrowAndChildren" presStyleCnt="0"/>
      <dgm:spPr/>
    </dgm:pt>
    <dgm:pt modelId="{4563F6DC-FBBB-4DB1-AC57-A9523A3097BB}" type="pres">
      <dgm:prSet presAssocID="{A16D5B83-B299-4887-8D6B-50679E042CC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FC5E710E-EA60-4BEE-B3FE-EAC5C442E61E}" type="pres">
      <dgm:prSet presAssocID="{A16D5B83-B299-4887-8D6B-50679E042CC5}" presName="arrow" presStyleLbl="node1" presStyleIdx="3" presStyleCnt="4"/>
      <dgm:spPr/>
      <dgm:t>
        <a:bodyPr/>
        <a:lstStyle/>
        <a:p>
          <a:endParaRPr lang="ru-RU"/>
        </a:p>
      </dgm:t>
    </dgm:pt>
    <dgm:pt modelId="{83DA898C-EF22-4CBE-B011-3A6323360D31}" type="pres">
      <dgm:prSet presAssocID="{A16D5B83-B299-4887-8D6B-50679E042CC5}" presName="descendantArrow" presStyleCnt="0"/>
      <dgm:spPr/>
    </dgm:pt>
    <dgm:pt modelId="{07B48E94-9005-494C-8F6E-B40D047FDDF9}" type="pres">
      <dgm:prSet presAssocID="{5E1CD1B2-04B5-45F1-A8A4-FD6B09327BED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66CDE-5C37-4AB6-BAF9-5BB4B5BE1D1B}" type="presOf" srcId="{33499ED8-9408-46E7-81A1-79DAA486B7E8}" destId="{3BFD2D7B-4E99-4112-BB94-16AF29DF0687}" srcOrd="1" destOrd="0" presId="urn:microsoft.com/office/officeart/2005/8/layout/process4"/>
    <dgm:cxn modelId="{070054EF-E29A-407D-9EF9-3C850FFB6DD6}" type="presOf" srcId="{07197DF3-5F20-4305-A8DC-4C5D983723CC}" destId="{735E5A0E-E92C-41F0-BF97-AC78AD5C81E6}" srcOrd="0" destOrd="0" presId="urn:microsoft.com/office/officeart/2005/8/layout/process4"/>
    <dgm:cxn modelId="{C50FFD25-4137-4445-B15A-EF0305A9CF2A}" type="presOf" srcId="{33499ED8-9408-46E7-81A1-79DAA486B7E8}" destId="{0E054328-D56B-404E-B2B4-89BDF2D2B091}" srcOrd="0" destOrd="0" presId="urn:microsoft.com/office/officeart/2005/8/layout/process4"/>
    <dgm:cxn modelId="{F4958CDA-3987-4CA0-968C-2C6EE4E68295}" srcId="{A16D5B83-B299-4887-8D6B-50679E042CC5}" destId="{5E1CD1B2-04B5-45F1-A8A4-FD6B09327BED}" srcOrd="0" destOrd="0" parTransId="{58AAD88B-6D98-4072-B0B6-80E7BFA53050}" sibTransId="{9FC81295-4981-48B7-9FBE-0F39E513B7F3}"/>
    <dgm:cxn modelId="{49C79DF5-F5ED-492B-A2E3-285937635CBE}" type="presOf" srcId="{EE69AC9F-1548-43DA-B303-5AB509439DDB}" destId="{B5E4FE4C-1538-4D0B-840A-F33E733A6EC3}" srcOrd="0" destOrd="0" presId="urn:microsoft.com/office/officeart/2005/8/layout/process4"/>
    <dgm:cxn modelId="{CB1C0DE1-98C8-4217-B9F0-1652C0CB85F3}" srcId="{C744158C-B16B-44B1-9D14-4C1A4C12A4BD}" destId="{EE69AC9F-1548-43DA-B303-5AB509439DDB}" srcOrd="1" destOrd="0" parTransId="{048B3A06-488C-4E9D-87F3-10AE164B9E09}" sibTransId="{6EC9E0DD-EF6E-4742-B7AD-CBD8E4A5F8BC}"/>
    <dgm:cxn modelId="{AF4408A8-D2FB-46C4-B47D-AB6A334275C7}" srcId="{EE69AC9F-1548-43DA-B303-5AB509439DDB}" destId="{B2727260-2EA5-427C-8D23-94961D21B3A9}" srcOrd="0" destOrd="0" parTransId="{B493744C-DD88-4A31-B9A9-EC5FBFD17B55}" sibTransId="{C518680D-7CDB-4EB1-B213-BA6B46FDFDC2}"/>
    <dgm:cxn modelId="{885EA595-4509-4726-87A2-CDBACA9DD97E}" srcId="{C744158C-B16B-44B1-9D14-4C1A4C12A4BD}" destId="{33499ED8-9408-46E7-81A1-79DAA486B7E8}" srcOrd="2" destOrd="0" parTransId="{5F2BB343-2E36-4B45-BE00-BC5F1F7862C5}" sibTransId="{295560CD-C435-4E93-A455-F62C0BCDA862}"/>
    <dgm:cxn modelId="{8F35FBCC-B1F1-4C7F-9407-4A84E9740923}" type="presOf" srcId="{EE69AC9F-1548-43DA-B303-5AB509439DDB}" destId="{28A552D8-720C-47CC-A291-BC51AFF79BCD}" srcOrd="1" destOrd="0" presId="urn:microsoft.com/office/officeart/2005/8/layout/process4"/>
    <dgm:cxn modelId="{07720914-A855-4AE5-A755-D34F331E497C}" srcId="{C744158C-B16B-44B1-9D14-4C1A4C12A4BD}" destId="{A16D5B83-B299-4887-8D6B-50679E042CC5}" srcOrd="0" destOrd="0" parTransId="{090EB60E-7B36-4CB3-B934-2DF198349E72}" sibTransId="{E18413BC-B4CF-4E20-A0AC-901234757937}"/>
    <dgm:cxn modelId="{ED98F25D-9839-48B4-8F33-1ACB0C01A8A1}" type="presOf" srcId="{C744158C-B16B-44B1-9D14-4C1A4C12A4BD}" destId="{632768E0-C3DC-4066-9911-241F8682D0C2}" srcOrd="0" destOrd="0" presId="urn:microsoft.com/office/officeart/2005/8/layout/process4"/>
    <dgm:cxn modelId="{70CD786C-19DD-4554-A638-B8C72AE73091}" type="presOf" srcId="{7F5D7B3A-8C28-4607-B98B-9885A5A9E75F}" destId="{6E2A70CB-0D11-4580-B200-C57F9B7C4515}" srcOrd="0" destOrd="0" presId="urn:microsoft.com/office/officeart/2005/8/layout/process4"/>
    <dgm:cxn modelId="{23EAA2C6-8F93-4874-833D-10F38B02E971}" type="presOf" srcId="{7F5D7B3A-8C28-4607-B98B-9885A5A9E75F}" destId="{3B456A03-1ACE-44F9-8835-BF7B60D5B896}" srcOrd="1" destOrd="0" presId="urn:microsoft.com/office/officeart/2005/8/layout/process4"/>
    <dgm:cxn modelId="{C0BE88D6-5DB3-4469-A570-26955C0C2D41}" type="presOf" srcId="{5E1CD1B2-04B5-45F1-A8A4-FD6B09327BED}" destId="{07B48E94-9005-494C-8F6E-B40D047FDDF9}" srcOrd="0" destOrd="0" presId="urn:microsoft.com/office/officeart/2005/8/layout/process4"/>
    <dgm:cxn modelId="{7A366EBD-CA82-4AD8-86E2-D578EECCE204}" type="presOf" srcId="{A16D5B83-B299-4887-8D6B-50679E042CC5}" destId="{4563F6DC-FBBB-4DB1-AC57-A9523A3097BB}" srcOrd="0" destOrd="0" presId="urn:microsoft.com/office/officeart/2005/8/layout/process4"/>
    <dgm:cxn modelId="{B77D4477-72F7-44DA-9322-C3DAEB07934E}" type="presOf" srcId="{F8D26395-70B7-43F8-B71F-453FEB59647C}" destId="{CBC15726-CC01-4E2E-B04C-3D38A57DE88D}" srcOrd="0" destOrd="0" presId="urn:microsoft.com/office/officeart/2005/8/layout/process4"/>
    <dgm:cxn modelId="{02CCFB35-4C91-4155-922A-C2DA87D6D93A}" srcId="{C744158C-B16B-44B1-9D14-4C1A4C12A4BD}" destId="{7F5D7B3A-8C28-4607-B98B-9885A5A9E75F}" srcOrd="3" destOrd="0" parTransId="{7CC72096-D6A8-423B-95AE-C806E526007A}" sibTransId="{21A643C1-8ED0-4F37-8047-BD8E2C8FB37C}"/>
    <dgm:cxn modelId="{7C944BAF-1D3D-4A39-9E10-803B3B7E9340}" srcId="{7F5D7B3A-8C28-4607-B98B-9885A5A9E75F}" destId="{F8D26395-70B7-43F8-B71F-453FEB59647C}" srcOrd="0" destOrd="0" parTransId="{303D5EA4-5B31-4DCB-B335-849193542045}" sibTransId="{2237D6B6-22D6-4C13-8293-C940D9A25DC9}"/>
    <dgm:cxn modelId="{3A66AD36-2F31-4E6B-98FC-7457C56C6FA8}" srcId="{33499ED8-9408-46E7-81A1-79DAA486B7E8}" destId="{07197DF3-5F20-4305-A8DC-4C5D983723CC}" srcOrd="0" destOrd="0" parTransId="{CEBFDEE4-3039-41DC-A7DF-0D42C77AB7A4}" sibTransId="{6CF11F50-617F-49AF-8FD0-BCF59EB3C270}"/>
    <dgm:cxn modelId="{A5289A13-6BDD-4076-ABD9-E17F07E60298}" type="presOf" srcId="{A16D5B83-B299-4887-8D6B-50679E042CC5}" destId="{FC5E710E-EA60-4BEE-B3FE-EAC5C442E61E}" srcOrd="1" destOrd="0" presId="urn:microsoft.com/office/officeart/2005/8/layout/process4"/>
    <dgm:cxn modelId="{E3125786-8DF2-4D63-8E06-91835C4E8C3C}" type="presOf" srcId="{B2727260-2EA5-427C-8D23-94961D21B3A9}" destId="{79ACE12A-D234-4D82-9FE7-1090B9D53F20}" srcOrd="0" destOrd="0" presId="urn:microsoft.com/office/officeart/2005/8/layout/process4"/>
    <dgm:cxn modelId="{60A20A8A-710F-478B-BF49-17AE2C07030D}" type="presParOf" srcId="{632768E0-C3DC-4066-9911-241F8682D0C2}" destId="{E2583FF6-B2E0-42AB-A8DE-9B8E7D0DFEB5}" srcOrd="0" destOrd="0" presId="urn:microsoft.com/office/officeart/2005/8/layout/process4"/>
    <dgm:cxn modelId="{8C09E5F9-04C7-411A-8F6A-0472DE064D94}" type="presParOf" srcId="{E2583FF6-B2E0-42AB-A8DE-9B8E7D0DFEB5}" destId="{6E2A70CB-0D11-4580-B200-C57F9B7C4515}" srcOrd="0" destOrd="0" presId="urn:microsoft.com/office/officeart/2005/8/layout/process4"/>
    <dgm:cxn modelId="{80C15090-2B65-4FF5-9414-23353D9377C4}" type="presParOf" srcId="{E2583FF6-B2E0-42AB-A8DE-9B8E7D0DFEB5}" destId="{3B456A03-1ACE-44F9-8835-BF7B60D5B896}" srcOrd="1" destOrd="0" presId="urn:microsoft.com/office/officeart/2005/8/layout/process4"/>
    <dgm:cxn modelId="{8AAB9542-B929-491A-AB18-8687EB61A308}" type="presParOf" srcId="{E2583FF6-B2E0-42AB-A8DE-9B8E7D0DFEB5}" destId="{DD70D3DF-404B-41D4-A983-CC6F1305ABE6}" srcOrd="2" destOrd="0" presId="urn:microsoft.com/office/officeart/2005/8/layout/process4"/>
    <dgm:cxn modelId="{0C605F2A-79AB-4E01-9220-8D58CAFBC585}" type="presParOf" srcId="{DD70D3DF-404B-41D4-A983-CC6F1305ABE6}" destId="{CBC15726-CC01-4E2E-B04C-3D38A57DE88D}" srcOrd="0" destOrd="0" presId="urn:microsoft.com/office/officeart/2005/8/layout/process4"/>
    <dgm:cxn modelId="{3D74B445-D653-4CB0-9D04-7031EA58B5B8}" type="presParOf" srcId="{632768E0-C3DC-4066-9911-241F8682D0C2}" destId="{F1E4C561-C0AB-4251-BDC1-F54BD5B695B4}" srcOrd="1" destOrd="0" presId="urn:microsoft.com/office/officeart/2005/8/layout/process4"/>
    <dgm:cxn modelId="{5F796A4D-F299-4C00-8499-DFD962716A14}" type="presParOf" srcId="{632768E0-C3DC-4066-9911-241F8682D0C2}" destId="{CE4F3BFB-E87F-48EE-81F6-541818BF653C}" srcOrd="2" destOrd="0" presId="urn:microsoft.com/office/officeart/2005/8/layout/process4"/>
    <dgm:cxn modelId="{C640B0BD-1829-43E0-994E-B38BB4AF053D}" type="presParOf" srcId="{CE4F3BFB-E87F-48EE-81F6-541818BF653C}" destId="{0E054328-D56B-404E-B2B4-89BDF2D2B091}" srcOrd="0" destOrd="0" presId="urn:microsoft.com/office/officeart/2005/8/layout/process4"/>
    <dgm:cxn modelId="{FE7C328E-AC3F-4226-9636-734452E70BC0}" type="presParOf" srcId="{CE4F3BFB-E87F-48EE-81F6-541818BF653C}" destId="{3BFD2D7B-4E99-4112-BB94-16AF29DF0687}" srcOrd="1" destOrd="0" presId="urn:microsoft.com/office/officeart/2005/8/layout/process4"/>
    <dgm:cxn modelId="{42AE01E1-5840-4267-A0C5-335628A2467E}" type="presParOf" srcId="{CE4F3BFB-E87F-48EE-81F6-541818BF653C}" destId="{CDB6798A-CEA0-471D-8123-450CD6084A80}" srcOrd="2" destOrd="0" presId="urn:microsoft.com/office/officeart/2005/8/layout/process4"/>
    <dgm:cxn modelId="{4D87602E-2776-4595-9778-0BC1D2C9C8B7}" type="presParOf" srcId="{CDB6798A-CEA0-471D-8123-450CD6084A80}" destId="{735E5A0E-E92C-41F0-BF97-AC78AD5C81E6}" srcOrd="0" destOrd="0" presId="urn:microsoft.com/office/officeart/2005/8/layout/process4"/>
    <dgm:cxn modelId="{C1C6C3B5-351C-4B9F-BB4A-D22D3ADE2774}" type="presParOf" srcId="{632768E0-C3DC-4066-9911-241F8682D0C2}" destId="{8AE73CD3-F93A-446E-A5F4-C449AECF9307}" srcOrd="3" destOrd="0" presId="urn:microsoft.com/office/officeart/2005/8/layout/process4"/>
    <dgm:cxn modelId="{6387E6F8-09C2-441A-A4B4-AA901C40300F}" type="presParOf" srcId="{632768E0-C3DC-4066-9911-241F8682D0C2}" destId="{1465D971-9B4A-47A6-BDC9-5D25D10FB0C4}" srcOrd="4" destOrd="0" presId="urn:microsoft.com/office/officeart/2005/8/layout/process4"/>
    <dgm:cxn modelId="{E6A4434E-3B05-4373-A71C-786AB939922B}" type="presParOf" srcId="{1465D971-9B4A-47A6-BDC9-5D25D10FB0C4}" destId="{B5E4FE4C-1538-4D0B-840A-F33E733A6EC3}" srcOrd="0" destOrd="0" presId="urn:microsoft.com/office/officeart/2005/8/layout/process4"/>
    <dgm:cxn modelId="{69BA3BB8-C30B-46A6-BDED-7B6FA5B69E98}" type="presParOf" srcId="{1465D971-9B4A-47A6-BDC9-5D25D10FB0C4}" destId="{28A552D8-720C-47CC-A291-BC51AFF79BCD}" srcOrd="1" destOrd="0" presId="urn:microsoft.com/office/officeart/2005/8/layout/process4"/>
    <dgm:cxn modelId="{CFD74A9C-8017-4599-A03E-0DAADE54F125}" type="presParOf" srcId="{1465D971-9B4A-47A6-BDC9-5D25D10FB0C4}" destId="{6E77B8FF-15BA-4747-8789-C23C5FD45EC9}" srcOrd="2" destOrd="0" presId="urn:microsoft.com/office/officeart/2005/8/layout/process4"/>
    <dgm:cxn modelId="{5BA229EE-A2C2-4D85-B521-3FADA934CB0E}" type="presParOf" srcId="{6E77B8FF-15BA-4747-8789-C23C5FD45EC9}" destId="{79ACE12A-D234-4D82-9FE7-1090B9D53F20}" srcOrd="0" destOrd="0" presId="urn:microsoft.com/office/officeart/2005/8/layout/process4"/>
    <dgm:cxn modelId="{E9D96766-6091-40AE-840D-91FF419D7E10}" type="presParOf" srcId="{632768E0-C3DC-4066-9911-241F8682D0C2}" destId="{9DE2598E-5691-4059-B4EE-6C5E7FEBA6B7}" srcOrd="5" destOrd="0" presId="urn:microsoft.com/office/officeart/2005/8/layout/process4"/>
    <dgm:cxn modelId="{4C452A62-76FB-4848-847D-5001A14BDD92}" type="presParOf" srcId="{632768E0-C3DC-4066-9911-241F8682D0C2}" destId="{898B09E8-7267-4ECF-9964-8A4189C073AB}" srcOrd="6" destOrd="0" presId="urn:microsoft.com/office/officeart/2005/8/layout/process4"/>
    <dgm:cxn modelId="{2663E322-E90D-4DCD-A1FF-4719CB775D3E}" type="presParOf" srcId="{898B09E8-7267-4ECF-9964-8A4189C073AB}" destId="{4563F6DC-FBBB-4DB1-AC57-A9523A3097BB}" srcOrd="0" destOrd="0" presId="urn:microsoft.com/office/officeart/2005/8/layout/process4"/>
    <dgm:cxn modelId="{D528CEE5-53E9-46A2-8912-019E8DD471B1}" type="presParOf" srcId="{898B09E8-7267-4ECF-9964-8A4189C073AB}" destId="{FC5E710E-EA60-4BEE-B3FE-EAC5C442E61E}" srcOrd="1" destOrd="0" presId="urn:microsoft.com/office/officeart/2005/8/layout/process4"/>
    <dgm:cxn modelId="{AC959773-5BDE-4987-B9EF-5B018FA66ED2}" type="presParOf" srcId="{898B09E8-7267-4ECF-9964-8A4189C073AB}" destId="{83DA898C-EF22-4CBE-B011-3A6323360D31}" srcOrd="2" destOrd="0" presId="urn:microsoft.com/office/officeart/2005/8/layout/process4"/>
    <dgm:cxn modelId="{D0960008-DC76-4864-A5AC-45F9B4191066}" type="presParOf" srcId="{83DA898C-EF22-4CBE-B011-3A6323360D31}" destId="{07B48E94-9005-494C-8F6E-B40D047FDD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7EF22-3681-434F-9B5B-5C2BF4395226}" type="doc">
      <dgm:prSet loTypeId="urn:microsoft.com/office/officeart/2005/8/layout/hProcess9" loCatId="process" qsTypeId="urn:microsoft.com/office/officeart/2005/8/quickstyle/simple1#2" qsCatId="simple" csTypeId="urn:microsoft.com/office/officeart/2005/8/colors/accent0_3" csCatId="mainScheme" phldr="1"/>
      <dgm:spPr/>
    </dgm:pt>
    <dgm:pt modelId="{6B1499FA-4B7D-4A8D-8EB7-94C43D8FD6D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9FFA162-4B6C-475C-98A4-061DE6CC21FC}" type="parTrans" cxnId="{D5463CB5-5172-40A6-87C2-DA2C98FC1157}">
      <dgm:prSet/>
      <dgm:spPr/>
      <dgm:t>
        <a:bodyPr/>
        <a:lstStyle/>
        <a:p>
          <a:endParaRPr lang="ru-RU"/>
        </a:p>
      </dgm:t>
    </dgm:pt>
    <dgm:pt modelId="{3B374C66-3AC4-4BFA-8C79-07ED61D41B21}" type="sibTrans" cxnId="{D5463CB5-5172-40A6-87C2-DA2C98FC1157}">
      <dgm:prSet/>
      <dgm:spPr/>
      <dgm:t>
        <a:bodyPr/>
        <a:lstStyle/>
        <a:p>
          <a:endParaRPr lang="ru-RU"/>
        </a:p>
      </dgm:t>
    </dgm:pt>
    <dgm:pt modelId="{520BDD7C-C93D-49CD-A0DA-1BCDD82F0458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9DC3436-04F6-4E7A-B4D4-8282DB8EDBDB}" type="parTrans" cxnId="{88F68AF6-809C-4A3E-A46D-770BBCC1CCDF}">
      <dgm:prSet/>
      <dgm:spPr/>
      <dgm:t>
        <a:bodyPr/>
        <a:lstStyle/>
        <a:p>
          <a:endParaRPr lang="ru-RU"/>
        </a:p>
      </dgm:t>
    </dgm:pt>
    <dgm:pt modelId="{5B202DE4-0F11-43ED-B57C-9F999C995D46}" type="sibTrans" cxnId="{88F68AF6-809C-4A3E-A46D-770BBCC1CCDF}">
      <dgm:prSet/>
      <dgm:spPr/>
      <dgm:t>
        <a:bodyPr/>
        <a:lstStyle/>
        <a:p>
          <a:endParaRPr lang="ru-RU"/>
        </a:p>
      </dgm:t>
    </dgm:pt>
    <dgm:pt modelId="{621CD779-64F3-487D-ABE8-27344DC2302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4E3744C-770E-439A-918F-6BEE1D8EFC18}" type="parTrans" cxnId="{E895EB6C-AC8D-40C9-B162-F913C7A64140}">
      <dgm:prSet/>
      <dgm:spPr/>
      <dgm:t>
        <a:bodyPr/>
        <a:lstStyle/>
        <a:p>
          <a:endParaRPr lang="ru-RU"/>
        </a:p>
      </dgm:t>
    </dgm:pt>
    <dgm:pt modelId="{56CB058D-B19F-43C1-9A74-B1127F7FBB27}" type="sibTrans" cxnId="{E895EB6C-AC8D-40C9-B162-F913C7A64140}">
      <dgm:prSet/>
      <dgm:spPr/>
      <dgm:t>
        <a:bodyPr/>
        <a:lstStyle/>
        <a:p>
          <a:endParaRPr lang="ru-RU"/>
        </a:p>
      </dgm:t>
    </dgm:pt>
    <dgm:pt modelId="{DA9C78E6-9804-463B-AE8F-FCADCDB9280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ФОРМЫ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86BC05B-2AC5-4341-A7DB-0484485DF030}" type="parTrans" cxnId="{E27F8A85-DC9E-43AD-887C-1AD4F58F4BCC}">
      <dgm:prSet/>
      <dgm:spPr/>
      <dgm:t>
        <a:bodyPr/>
        <a:lstStyle/>
        <a:p>
          <a:endParaRPr lang="ru-RU"/>
        </a:p>
      </dgm:t>
    </dgm:pt>
    <dgm:pt modelId="{9107D306-A15C-4F62-8B2D-CE632A6F6C4C}" type="sibTrans" cxnId="{E27F8A85-DC9E-43AD-887C-1AD4F58F4BCC}">
      <dgm:prSet/>
      <dgm:spPr/>
      <dgm:t>
        <a:bodyPr/>
        <a:lstStyle/>
        <a:p>
          <a:endParaRPr lang="ru-RU"/>
        </a:p>
      </dgm:t>
    </dgm:pt>
    <dgm:pt modelId="{9D5FE8C8-2810-4818-A0F0-7151DF6A5525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СРЕД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249757D-6058-463D-83D2-3674EE8F26DB}" type="parTrans" cxnId="{202E861A-4FF3-4A1D-99F2-7FFC2256779E}">
      <dgm:prSet/>
      <dgm:spPr/>
      <dgm:t>
        <a:bodyPr/>
        <a:lstStyle/>
        <a:p>
          <a:endParaRPr lang="ru-RU"/>
        </a:p>
      </dgm:t>
    </dgm:pt>
    <dgm:pt modelId="{647A3D98-A7A2-467D-ACE8-26BA75C748C0}" type="sibTrans" cxnId="{202E861A-4FF3-4A1D-99F2-7FFC2256779E}">
      <dgm:prSet/>
      <dgm:spPr/>
      <dgm:t>
        <a:bodyPr/>
        <a:lstStyle/>
        <a:p>
          <a:endParaRPr lang="ru-RU"/>
        </a:p>
      </dgm:t>
    </dgm:pt>
    <dgm:pt modelId="{FCFFCE82-3C05-47D0-8CD2-A8BAEFCD3A3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РЕЗУЛЬ-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ТАТ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852FB4C-EDBA-496A-B9ED-B4ECE7C54788}" type="parTrans" cxnId="{2C251F02-8C94-4403-8BB0-516C9426B822}">
      <dgm:prSet/>
      <dgm:spPr/>
      <dgm:t>
        <a:bodyPr/>
        <a:lstStyle/>
        <a:p>
          <a:endParaRPr lang="ru-RU"/>
        </a:p>
      </dgm:t>
    </dgm:pt>
    <dgm:pt modelId="{5029A481-1852-4AE5-957E-534ED41F83E1}" type="sibTrans" cxnId="{2C251F02-8C94-4403-8BB0-516C9426B822}">
      <dgm:prSet/>
      <dgm:spPr/>
      <dgm:t>
        <a:bodyPr/>
        <a:lstStyle/>
        <a:p>
          <a:endParaRPr lang="ru-RU"/>
        </a:p>
      </dgm:t>
    </dgm:pt>
    <dgm:pt modelId="{5C8C1BB9-DDC6-4BD6-A6B6-88A53AF4E159}" type="pres">
      <dgm:prSet presAssocID="{9427EF22-3681-434F-9B5B-5C2BF4395226}" presName="CompostProcess" presStyleCnt="0">
        <dgm:presLayoutVars>
          <dgm:dir/>
          <dgm:resizeHandles val="exact"/>
        </dgm:presLayoutVars>
      </dgm:prSet>
      <dgm:spPr/>
    </dgm:pt>
    <dgm:pt modelId="{E7CB4882-77B4-4B88-A4F6-97D6EA7943CB}" type="pres">
      <dgm:prSet presAssocID="{9427EF22-3681-434F-9B5B-5C2BF4395226}" presName="arrow" presStyleLbl="bgShp" presStyleIdx="0" presStyleCnt="1"/>
      <dgm:spPr/>
    </dgm:pt>
    <dgm:pt modelId="{86AA824B-02BF-49EC-8470-1E96050C7662}" type="pres">
      <dgm:prSet presAssocID="{9427EF22-3681-434F-9B5B-5C2BF4395226}" presName="linearProcess" presStyleCnt="0"/>
      <dgm:spPr/>
    </dgm:pt>
    <dgm:pt modelId="{C79B6BFE-DD75-4AA2-8AF2-9AB1904EDE69}" type="pres">
      <dgm:prSet presAssocID="{6B1499FA-4B7D-4A8D-8EB7-94C43D8FD6D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EF5D9-EFDC-40F9-AB3C-3F20D62E80AD}" type="pres">
      <dgm:prSet presAssocID="{3B374C66-3AC4-4BFA-8C79-07ED61D41B21}" presName="sibTrans" presStyleCnt="0"/>
      <dgm:spPr/>
    </dgm:pt>
    <dgm:pt modelId="{61619D73-F999-4BA6-B996-FAFD6DF5614B}" type="pres">
      <dgm:prSet presAssocID="{520BDD7C-C93D-49CD-A0DA-1BCDD82F045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B8E74-7BED-4BBB-BABE-39E9CB0288F5}" type="pres">
      <dgm:prSet presAssocID="{5B202DE4-0F11-43ED-B57C-9F999C995D46}" presName="sibTrans" presStyleCnt="0"/>
      <dgm:spPr/>
    </dgm:pt>
    <dgm:pt modelId="{38A0224E-6AEA-4EE6-98A4-A73AAC7A1402}" type="pres">
      <dgm:prSet presAssocID="{621CD779-64F3-487D-ABE8-27344DC2302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15F9E-10FA-464B-86D1-ECF1C715743D}" type="pres">
      <dgm:prSet presAssocID="{56CB058D-B19F-43C1-9A74-B1127F7FBB27}" presName="sibTrans" presStyleCnt="0"/>
      <dgm:spPr/>
    </dgm:pt>
    <dgm:pt modelId="{4101E27C-C3E2-4C26-840A-43F313E84C74}" type="pres">
      <dgm:prSet presAssocID="{DA9C78E6-9804-463B-AE8F-FCADCDB9280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707C2-B487-4748-B657-152EC4218DC2}" type="pres">
      <dgm:prSet presAssocID="{9107D306-A15C-4F62-8B2D-CE632A6F6C4C}" presName="sibTrans" presStyleCnt="0"/>
      <dgm:spPr/>
    </dgm:pt>
    <dgm:pt modelId="{F850E216-FE85-46E8-8F5E-A4864850668F}" type="pres">
      <dgm:prSet presAssocID="{9D5FE8C8-2810-4818-A0F0-7151DF6A552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37FF9-A5C4-4B13-93FE-9D02EBBD6FA9}" type="pres">
      <dgm:prSet presAssocID="{647A3D98-A7A2-467D-ACE8-26BA75C748C0}" presName="sibTrans" presStyleCnt="0"/>
      <dgm:spPr/>
    </dgm:pt>
    <dgm:pt modelId="{36431100-38E3-4C4F-B06E-EBD988A76F7E}" type="pres">
      <dgm:prSet presAssocID="{FCFFCE82-3C05-47D0-8CD2-A8BAEFCD3A3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2E861A-4FF3-4A1D-99F2-7FFC2256779E}" srcId="{9427EF22-3681-434F-9B5B-5C2BF4395226}" destId="{9D5FE8C8-2810-4818-A0F0-7151DF6A5525}" srcOrd="4" destOrd="0" parTransId="{C249757D-6058-463D-83D2-3674EE8F26DB}" sibTransId="{647A3D98-A7A2-467D-ACE8-26BA75C748C0}"/>
    <dgm:cxn modelId="{2C251F02-8C94-4403-8BB0-516C9426B822}" srcId="{9427EF22-3681-434F-9B5B-5C2BF4395226}" destId="{FCFFCE82-3C05-47D0-8CD2-A8BAEFCD3A34}" srcOrd="5" destOrd="0" parTransId="{1852FB4C-EDBA-496A-B9ED-B4ECE7C54788}" sibTransId="{5029A481-1852-4AE5-957E-534ED41F83E1}"/>
    <dgm:cxn modelId="{BA2E9EEB-0E44-40E8-942D-9F0B2FAF092B}" type="presOf" srcId="{FCFFCE82-3C05-47D0-8CD2-A8BAEFCD3A34}" destId="{36431100-38E3-4C4F-B06E-EBD988A76F7E}" srcOrd="0" destOrd="0" presId="urn:microsoft.com/office/officeart/2005/8/layout/hProcess9"/>
    <dgm:cxn modelId="{31AF100B-9E1A-4949-8365-1D9D11F13EE8}" type="presOf" srcId="{9427EF22-3681-434F-9B5B-5C2BF4395226}" destId="{5C8C1BB9-DDC6-4BD6-A6B6-88A53AF4E159}" srcOrd="0" destOrd="0" presId="urn:microsoft.com/office/officeart/2005/8/layout/hProcess9"/>
    <dgm:cxn modelId="{15799E37-4FED-473C-84F0-34E8C495B644}" type="presOf" srcId="{520BDD7C-C93D-49CD-A0DA-1BCDD82F0458}" destId="{61619D73-F999-4BA6-B996-FAFD6DF5614B}" srcOrd="0" destOrd="0" presId="urn:microsoft.com/office/officeart/2005/8/layout/hProcess9"/>
    <dgm:cxn modelId="{884E3273-8FE3-4F16-8F39-1418E50AB7B8}" type="presOf" srcId="{6B1499FA-4B7D-4A8D-8EB7-94C43D8FD6DB}" destId="{C79B6BFE-DD75-4AA2-8AF2-9AB1904EDE69}" srcOrd="0" destOrd="0" presId="urn:microsoft.com/office/officeart/2005/8/layout/hProcess9"/>
    <dgm:cxn modelId="{ABDDFC07-BB66-47CF-9DC3-4F2D4ACEBA6B}" type="presOf" srcId="{DA9C78E6-9804-463B-AE8F-FCADCDB92802}" destId="{4101E27C-C3E2-4C26-840A-43F313E84C74}" srcOrd="0" destOrd="0" presId="urn:microsoft.com/office/officeart/2005/8/layout/hProcess9"/>
    <dgm:cxn modelId="{D994E392-C6EC-4F11-AFF8-F357D5BE9A10}" type="presOf" srcId="{9D5FE8C8-2810-4818-A0F0-7151DF6A5525}" destId="{F850E216-FE85-46E8-8F5E-A4864850668F}" srcOrd="0" destOrd="0" presId="urn:microsoft.com/office/officeart/2005/8/layout/hProcess9"/>
    <dgm:cxn modelId="{88F68AF6-809C-4A3E-A46D-770BBCC1CCDF}" srcId="{9427EF22-3681-434F-9B5B-5C2BF4395226}" destId="{520BDD7C-C93D-49CD-A0DA-1BCDD82F0458}" srcOrd="1" destOrd="0" parTransId="{A9DC3436-04F6-4E7A-B4D4-8282DB8EDBDB}" sibTransId="{5B202DE4-0F11-43ED-B57C-9F999C995D46}"/>
    <dgm:cxn modelId="{C9C7FB9A-992F-4CDB-A2E7-313F812B4B36}" type="presOf" srcId="{621CD779-64F3-487D-ABE8-27344DC23021}" destId="{38A0224E-6AEA-4EE6-98A4-A73AAC7A1402}" srcOrd="0" destOrd="0" presId="urn:microsoft.com/office/officeart/2005/8/layout/hProcess9"/>
    <dgm:cxn modelId="{E27F8A85-DC9E-43AD-887C-1AD4F58F4BCC}" srcId="{9427EF22-3681-434F-9B5B-5C2BF4395226}" destId="{DA9C78E6-9804-463B-AE8F-FCADCDB92802}" srcOrd="3" destOrd="0" parTransId="{A86BC05B-2AC5-4341-A7DB-0484485DF030}" sibTransId="{9107D306-A15C-4F62-8B2D-CE632A6F6C4C}"/>
    <dgm:cxn modelId="{E895EB6C-AC8D-40C9-B162-F913C7A64140}" srcId="{9427EF22-3681-434F-9B5B-5C2BF4395226}" destId="{621CD779-64F3-487D-ABE8-27344DC23021}" srcOrd="2" destOrd="0" parTransId="{34E3744C-770E-439A-918F-6BEE1D8EFC18}" sibTransId="{56CB058D-B19F-43C1-9A74-B1127F7FBB27}"/>
    <dgm:cxn modelId="{D5463CB5-5172-40A6-87C2-DA2C98FC1157}" srcId="{9427EF22-3681-434F-9B5B-5C2BF4395226}" destId="{6B1499FA-4B7D-4A8D-8EB7-94C43D8FD6DB}" srcOrd="0" destOrd="0" parTransId="{29FFA162-4B6C-475C-98A4-061DE6CC21FC}" sibTransId="{3B374C66-3AC4-4BFA-8C79-07ED61D41B21}"/>
    <dgm:cxn modelId="{8BED08D9-4170-40A8-95D5-0E45F105891A}" type="presParOf" srcId="{5C8C1BB9-DDC6-4BD6-A6B6-88A53AF4E159}" destId="{E7CB4882-77B4-4B88-A4F6-97D6EA7943CB}" srcOrd="0" destOrd="0" presId="urn:microsoft.com/office/officeart/2005/8/layout/hProcess9"/>
    <dgm:cxn modelId="{F3A4D1A6-7804-4D75-A64E-A5883E16EC46}" type="presParOf" srcId="{5C8C1BB9-DDC6-4BD6-A6B6-88A53AF4E159}" destId="{86AA824B-02BF-49EC-8470-1E96050C7662}" srcOrd="1" destOrd="0" presId="urn:microsoft.com/office/officeart/2005/8/layout/hProcess9"/>
    <dgm:cxn modelId="{B10ED715-1F30-415D-82EE-E2A7333D67A2}" type="presParOf" srcId="{86AA824B-02BF-49EC-8470-1E96050C7662}" destId="{C79B6BFE-DD75-4AA2-8AF2-9AB1904EDE69}" srcOrd="0" destOrd="0" presId="urn:microsoft.com/office/officeart/2005/8/layout/hProcess9"/>
    <dgm:cxn modelId="{C6BE1E49-570F-4D42-9F7C-CA5C9307F616}" type="presParOf" srcId="{86AA824B-02BF-49EC-8470-1E96050C7662}" destId="{B2EEF5D9-EFDC-40F9-AB3C-3F20D62E80AD}" srcOrd="1" destOrd="0" presId="urn:microsoft.com/office/officeart/2005/8/layout/hProcess9"/>
    <dgm:cxn modelId="{C661AE4F-18B8-48BB-8092-B93B688B884A}" type="presParOf" srcId="{86AA824B-02BF-49EC-8470-1E96050C7662}" destId="{61619D73-F999-4BA6-B996-FAFD6DF5614B}" srcOrd="2" destOrd="0" presId="urn:microsoft.com/office/officeart/2005/8/layout/hProcess9"/>
    <dgm:cxn modelId="{609FDB00-E7AF-4E11-8F85-CD94C8C51F19}" type="presParOf" srcId="{86AA824B-02BF-49EC-8470-1E96050C7662}" destId="{DE9B8E74-7BED-4BBB-BABE-39E9CB0288F5}" srcOrd="3" destOrd="0" presId="urn:microsoft.com/office/officeart/2005/8/layout/hProcess9"/>
    <dgm:cxn modelId="{00F95681-6983-4722-B9FF-8CA5BF4CDDA8}" type="presParOf" srcId="{86AA824B-02BF-49EC-8470-1E96050C7662}" destId="{38A0224E-6AEA-4EE6-98A4-A73AAC7A1402}" srcOrd="4" destOrd="0" presId="urn:microsoft.com/office/officeart/2005/8/layout/hProcess9"/>
    <dgm:cxn modelId="{2F26C499-DB88-4B99-87E4-FA9FFB6CA882}" type="presParOf" srcId="{86AA824B-02BF-49EC-8470-1E96050C7662}" destId="{78015F9E-10FA-464B-86D1-ECF1C715743D}" srcOrd="5" destOrd="0" presId="urn:microsoft.com/office/officeart/2005/8/layout/hProcess9"/>
    <dgm:cxn modelId="{BC936262-21F3-4830-A9CE-E69CCAC11609}" type="presParOf" srcId="{86AA824B-02BF-49EC-8470-1E96050C7662}" destId="{4101E27C-C3E2-4C26-840A-43F313E84C74}" srcOrd="6" destOrd="0" presId="urn:microsoft.com/office/officeart/2005/8/layout/hProcess9"/>
    <dgm:cxn modelId="{C8A4ADA6-A7A4-4F46-B9E2-F9A86FF24EF9}" type="presParOf" srcId="{86AA824B-02BF-49EC-8470-1E96050C7662}" destId="{234707C2-B487-4748-B657-152EC4218DC2}" srcOrd="7" destOrd="0" presId="urn:microsoft.com/office/officeart/2005/8/layout/hProcess9"/>
    <dgm:cxn modelId="{C1D01B89-2BD3-457A-B7CE-1D6E32A31C9D}" type="presParOf" srcId="{86AA824B-02BF-49EC-8470-1E96050C7662}" destId="{F850E216-FE85-46E8-8F5E-A4864850668F}" srcOrd="8" destOrd="0" presId="urn:microsoft.com/office/officeart/2005/8/layout/hProcess9"/>
    <dgm:cxn modelId="{1BBFE969-D39B-479B-BFF3-CB470392720B}" type="presParOf" srcId="{86AA824B-02BF-49EC-8470-1E96050C7662}" destId="{BC437FF9-A5C4-4B13-93FE-9D02EBBD6FA9}" srcOrd="9" destOrd="0" presId="urn:microsoft.com/office/officeart/2005/8/layout/hProcess9"/>
    <dgm:cxn modelId="{6C3FB2A4-20CD-489C-8DB1-4A88D8BD292E}" type="presParOf" srcId="{86AA824B-02BF-49EC-8470-1E96050C7662}" destId="{36431100-38E3-4C4F-B06E-EBD988A76F7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9D43A2-78C8-4BB3-B53F-D7CEA2B2B3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B9661-40CE-45AF-9EF5-B3048B62F3E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1</a:t>
          </a:r>
          <a:endParaRPr lang="ru-RU" sz="2800" b="1" dirty="0"/>
        </a:p>
      </dgm:t>
    </dgm:pt>
    <dgm:pt modelId="{54690C93-30C2-43FA-B38F-DA458784F063}" type="parTrans" cxnId="{F51EDFFF-9C4E-4A3E-BF9B-E644EE74A686}">
      <dgm:prSet/>
      <dgm:spPr/>
      <dgm:t>
        <a:bodyPr/>
        <a:lstStyle/>
        <a:p>
          <a:endParaRPr lang="ru-RU"/>
        </a:p>
      </dgm:t>
    </dgm:pt>
    <dgm:pt modelId="{2E959B87-513F-4CBF-B348-6D6CA56A121A}" type="sibTrans" cxnId="{F51EDFFF-9C4E-4A3E-BF9B-E644EE74A686}">
      <dgm:prSet/>
      <dgm:spPr/>
      <dgm:t>
        <a:bodyPr/>
        <a:lstStyle/>
        <a:p>
          <a:endParaRPr lang="ru-RU"/>
        </a:p>
      </dgm:t>
    </dgm:pt>
    <dgm:pt modelId="{6C6D5241-1EFE-4706-95C6-4DCB4E17CAD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Этап предварительной подготовки  к анализу 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урока                </a:t>
          </a:r>
          <a:r>
            <a:rPr lang="ru-RU" sz="1500" b="1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(определение характеристик современного урока,  параметров и критериев  анализа)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1B7F9119-44F7-48B8-8127-5B879E48CFFD}" type="parTrans" cxnId="{91218E37-3363-407A-AE42-E12736954208}">
      <dgm:prSet/>
      <dgm:spPr/>
      <dgm:t>
        <a:bodyPr/>
        <a:lstStyle/>
        <a:p>
          <a:endParaRPr lang="ru-RU"/>
        </a:p>
      </dgm:t>
    </dgm:pt>
    <dgm:pt modelId="{C4231262-8056-4153-B78C-30F4E765CC17}" type="sibTrans" cxnId="{91218E37-3363-407A-AE42-E12736954208}">
      <dgm:prSet/>
      <dgm:spPr/>
      <dgm:t>
        <a:bodyPr/>
        <a:lstStyle/>
        <a:p>
          <a:endParaRPr lang="ru-RU"/>
        </a:p>
      </dgm:t>
    </dgm:pt>
    <dgm:pt modelId="{B728BC71-C100-4EC1-9A42-FC6FD22DE4D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2</a:t>
          </a:r>
          <a:endParaRPr lang="ru-RU" sz="2800" b="1" dirty="0"/>
        </a:p>
      </dgm:t>
    </dgm:pt>
    <dgm:pt modelId="{9E653077-9C4F-44D2-B8DD-AF9FD8055608}" type="parTrans" cxnId="{A7A9744D-1A23-44A3-9C57-1028521809BC}">
      <dgm:prSet/>
      <dgm:spPr/>
      <dgm:t>
        <a:bodyPr/>
        <a:lstStyle/>
        <a:p>
          <a:endParaRPr lang="ru-RU"/>
        </a:p>
      </dgm:t>
    </dgm:pt>
    <dgm:pt modelId="{119038B6-4A74-4A5B-890D-F872F3972278}" type="sibTrans" cxnId="{A7A9744D-1A23-44A3-9C57-1028521809BC}">
      <dgm:prSet/>
      <dgm:spPr/>
      <dgm:t>
        <a:bodyPr/>
        <a:lstStyle/>
        <a:p>
          <a:endParaRPr lang="ru-RU"/>
        </a:p>
      </dgm:t>
    </dgm:pt>
    <dgm:pt modelId="{110C4A1C-7044-4D85-A6B1-216555DE28E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Этап наблюдения  за ходом урока</a:t>
          </a:r>
          <a:r>
            <a:rPr lang="ru-RU" sz="1500" b="1" dirty="0" smtClean="0">
              <a:solidFill>
                <a:schemeClr val="accent2">
                  <a:lumMod val="50000"/>
                </a:schemeClr>
              </a:solidFill>
            </a:rPr>
            <a:t>, сравнения  наблюдаемого урока с  установленными характеристиками современного урока  </a:t>
          </a:r>
          <a:endParaRPr lang="ru-RU" sz="1500" b="1" dirty="0">
            <a:solidFill>
              <a:schemeClr val="accent2">
                <a:lumMod val="50000"/>
              </a:schemeClr>
            </a:solidFill>
          </a:endParaRPr>
        </a:p>
      </dgm:t>
    </dgm:pt>
    <dgm:pt modelId="{CED1CBF0-86AB-404A-91B8-BC7798FEF449}" type="parTrans" cxnId="{40D7E041-1B36-42D2-9BB1-B1E32DBD42B1}">
      <dgm:prSet/>
      <dgm:spPr/>
      <dgm:t>
        <a:bodyPr/>
        <a:lstStyle/>
        <a:p>
          <a:endParaRPr lang="ru-RU"/>
        </a:p>
      </dgm:t>
    </dgm:pt>
    <dgm:pt modelId="{B7204309-5E18-48E8-9211-3BEB1887E068}" type="sibTrans" cxnId="{40D7E041-1B36-42D2-9BB1-B1E32DBD42B1}">
      <dgm:prSet/>
      <dgm:spPr/>
      <dgm:t>
        <a:bodyPr/>
        <a:lstStyle/>
        <a:p>
          <a:endParaRPr lang="ru-RU"/>
        </a:p>
      </dgm:t>
    </dgm:pt>
    <dgm:pt modelId="{F8EF0D9E-FB65-4EDD-BE78-B21C9F58DFD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3</a:t>
          </a:r>
          <a:endParaRPr lang="ru-RU" sz="2800" b="1" dirty="0"/>
        </a:p>
      </dgm:t>
    </dgm:pt>
    <dgm:pt modelId="{4D7CFCC0-4CB5-4207-B547-50A116495CBC}" type="parTrans" cxnId="{9A67C65A-402A-4290-93F7-B4ECB91A9F4E}">
      <dgm:prSet/>
      <dgm:spPr/>
      <dgm:t>
        <a:bodyPr/>
        <a:lstStyle/>
        <a:p>
          <a:endParaRPr lang="ru-RU"/>
        </a:p>
      </dgm:t>
    </dgm:pt>
    <dgm:pt modelId="{A0CEC554-84D1-470B-90AD-FA3FAEB93B11}" type="sibTrans" cxnId="{9A67C65A-402A-4290-93F7-B4ECB91A9F4E}">
      <dgm:prSet/>
      <dgm:spPr/>
      <dgm:t>
        <a:bodyPr/>
        <a:lstStyle/>
        <a:p>
          <a:endParaRPr lang="ru-RU"/>
        </a:p>
      </dgm:t>
    </dgm:pt>
    <dgm:pt modelId="{62B21DEB-3F2A-4EF4-B134-AB61281AEDC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Этап установление взаимосвязи характеристик </a:t>
          </a:r>
          <a:r>
            <a:rPr lang="ru-RU" sz="1500" b="1" dirty="0" smtClean="0">
              <a:solidFill>
                <a:schemeClr val="accent2">
                  <a:lumMod val="50000"/>
                </a:schemeClr>
              </a:solidFill>
            </a:rPr>
            <a:t>наблюдаемого урока с  содержанием установленных  критериев , фиксация результатов</a:t>
          </a:r>
          <a:endParaRPr lang="ru-RU" sz="1500" b="1" dirty="0">
            <a:solidFill>
              <a:schemeClr val="accent2">
                <a:lumMod val="50000"/>
              </a:schemeClr>
            </a:solidFill>
          </a:endParaRPr>
        </a:p>
      </dgm:t>
    </dgm:pt>
    <dgm:pt modelId="{A0B6C97F-4943-4610-A2A9-E1B8328C3EE7}" type="parTrans" cxnId="{5BF67DCE-2DD1-4E1E-A22B-883479F42B97}">
      <dgm:prSet/>
      <dgm:spPr/>
      <dgm:t>
        <a:bodyPr/>
        <a:lstStyle/>
        <a:p>
          <a:endParaRPr lang="ru-RU"/>
        </a:p>
      </dgm:t>
    </dgm:pt>
    <dgm:pt modelId="{E7880037-B245-4356-8E8A-49039E726BB5}" type="sibTrans" cxnId="{5BF67DCE-2DD1-4E1E-A22B-883479F42B97}">
      <dgm:prSet/>
      <dgm:spPr/>
      <dgm:t>
        <a:bodyPr/>
        <a:lstStyle/>
        <a:p>
          <a:endParaRPr lang="ru-RU"/>
        </a:p>
      </dgm:t>
    </dgm:pt>
    <dgm:pt modelId="{E3150265-A45D-4159-BD24-04CBB0FD4B8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4</a:t>
          </a:r>
          <a:endParaRPr lang="ru-RU" sz="2800" b="1" dirty="0"/>
        </a:p>
      </dgm:t>
    </dgm:pt>
    <dgm:pt modelId="{74DA20DA-E39D-4777-9CC9-FBB523CAD883}" type="parTrans" cxnId="{601AE049-8F87-4447-817D-F8938A06DF11}">
      <dgm:prSet/>
      <dgm:spPr/>
      <dgm:t>
        <a:bodyPr/>
        <a:lstStyle/>
        <a:p>
          <a:endParaRPr lang="ru-RU"/>
        </a:p>
      </dgm:t>
    </dgm:pt>
    <dgm:pt modelId="{104045E9-5E1A-4FAD-81E0-87D7CC5F8DCB}" type="sibTrans" cxnId="{601AE049-8F87-4447-817D-F8938A06DF11}">
      <dgm:prSet/>
      <dgm:spPr/>
      <dgm:t>
        <a:bodyPr/>
        <a:lstStyle/>
        <a:p>
          <a:endParaRPr lang="ru-RU"/>
        </a:p>
      </dgm:t>
    </dgm:pt>
    <dgm:pt modelId="{50EFA4FE-B015-464F-AF02-042C1C92CB3A}">
      <dgm:prSet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Этап критериальной оценки  наблюдаемого урока </a:t>
          </a:r>
          <a:r>
            <a:rPr lang="ru-RU" sz="1500" b="1" dirty="0" smtClean="0">
              <a:solidFill>
                <a:schemeClr val="accent2">
                  <a:lumMod val="50000"/>
                </a:schemeClr>
              </a:solidFill>
            </a:rPr>
            <a:t>на соответствие требованиям ФГОС, установление степени соответствия (полностью, в основном, частично, не соответствует)</a:t>
          </a:r>
          <a:endParaRPr lang="ru-RU" sz="1500" b="1" dirty="0">
            <a:solidFill>
              <a:schemeClr val="accent2">
                <a:lumMod val="50000"/>
              </a:schemeClr>
            </a:solidFill>
          </a:endParaRPr>
        </a:p>
      </dgm:t>
    </dgm:pt>
    <dgm:pt modelId="{E95E9832-D896-4CF3-A743-EAF26015F83A}" type="parTrans" cxnId="{9E9E8D05-DF15-406C-AB0E-601128A0F85A}">
      <dgm:prSet/>
      <dgm:spPr/>
      <dgm:t>
        <a:bodyPr/>
        <a:lstStyle/>
        <a:p>
          <a:endParaRPr lang="ru-RU"/>
        </a:p>
      </dgm:t>
    </dgm:pt>
    <dgm:pt modelId="{A3ECC919-955D-471A-816C-9B3FB6F82F59}" type="sibTrans" cxnId="{9E9E8D05-DF15-406C-AB0E-601128A0F85A}">
      <dgm:prSet/>
      <dgm:spPr/>
      <dgm:t>
        <a:bodyPr/>
        <a:lstStyle/>
        <a:p>
          <a:endParaRPr lang="ru-RU"/>
        </a:p>
      </dgm:t>
    </dgm:pt>
    <dgm:pt modelId="{5D54F81F-F490-4C77-9F0A-883B2EA1A71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0" dirty="0" smtClean="0"/>
            <a:t>5</a:t>
          </a:r>
          <a:endParaRPr lang="ru-RU" sz="2800" b="1" i="0" dirty="0"/>
        </a:p>
      </dgm:t>
    </dgm:pt>
    <dgm:pt modelId="{DF57E318-20BE-47D5-874E-354584D19A74}" type="parTrans" cxnId="{0D202AB9-2356-45B9-A81E-C2E6D7A94BA7}">
      <dgm:prSet/>
      <dgm:spPr/>
      <dgm:t>
        <a:bodyPr/>
        <a:lstStyle/>
        <a:p>
          <a:endParaRPr lang="ru-RU"/>
        </a:p>
      </dgm:t>
    </dgm:pt>
    <dgm:pt modelId="{AFDA044C-28B9-461A-AD58-C297F2E0059E}" type="sibTrans" cxnId="{0D202AB9-2356-45B9-A81E-C2E6D7A94BA7}">
      <dgm:prSet/>
      <dgm:spPr/>
      <dgm:t>
        <a:bodyPr/>
        <a:lstStyle/>
        <a:p>
          <a:endParaRPr lang="ru-RU"/>
        </a:p>
      </dgm:t>
    </dgm:pt>
    <dgm:pt modelId="{CFCAE0B3-B823-40ED-885A-C8A47511FD11}">
      <dgm:prSet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Этап формулировки конкретных предложений, рекомендаций </a:t>
          </a:r>
          <a:r>
            <a:rPr lang="ru-RU" sz="1700" b="1" dirty="0" smtClean="0">
              <a:solidFill>
                <a:schemeClr val="accent2">
                  <a:lumMod val="50000"/>
                </a:schemeClr>
              </a:solidFill>
            </a:rPr>
            <a:t>для учителя по совершенствованию качества  образовательной деятельности на уроке</a:t>
          </a:r>
          <a:endParaRPr lang="ru-RU" sz="1700" b="1" dirty="0">
            <a:solidFill>
              <a:schemeClr val="accent2">
                <a:lumMod val="50000"/>
              </a:schemeClr>
            </a:solidFill>
          </a:endParaRPr>
        </a:p>
      </dgm:t>
    </dgm:pt>
    <dgm:pt modelId="{451471DC-B0A3-41AC-9A2C-47114458A74E}" type="parTrans" cxnId="{EECAD982-5F62-4905-8A16-A147AD073F1A}">
      <dgm:prSet/>
      <dgm:spPr/>
      <dgm:t>
        <a:bodyPr/>
        <a:lstStyle/>
        <a:p>
          <a:endParaRPr lang="ru-RU"/>
        </a:p>
      </dgm:t>
    </dgm:pt>
    <dgm:pt modelId="{CF47CF45-02A2-451F-B429-CF58FAD7D3EF}" type="sibTrans" cxnId="{EECAD982-5F62-4905-8A16-A147AD073F1A}">
      <dgm:prSet/>
      <dgm:spPr/>
      <dgm:t>
        <a:bodyPr/>
        <a:lstStyle/>
        <a:p>
          <a:endParaRPr lang="ru-RU"/>
        </a:p>
      </dgm:t>
    </dgm:pt>
    <dgm:pt modelId="{97DE3FC5-7926-4BFE-BF27-473640100670}" type="pres">
      <dgm:prSet presAssocID="{889D43A2-78C8-4BB3-B53F-D7CEA2B2B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123CC-9193-4BA7-AE22-E1E854D39707}" type="pres">
      <dgm:prSet presAssocID="{D38B9661-40CE-45AF-9EF5-B3048B62F3E8}" presName="composite" presStyleCnt="0"/>
      <dgm:spPr/>
    </dgm:pt>
    <dgm:pt modelId="{D68D362B-8939-4C94-A284-6723D4AF4D2D}" type="pres">
      <dgm:prSet presAssocID="{D38B9661-40CE-45AF-9EF5-B3048B62F3E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8D272-0ABA-4AA3-9844-2A3218714E53}" type="pres">
      <dgm:prSet presAssocID="{D38B9661-40CE-45AF-9EF5-B3048B62F3E8}" presName="descendantText" presStyleLbl="alignAcc1" presStyleIdx="0" presStyleCnt="5" custScaleY="120904" custLinFactNeighborX="-205" custLinFactNeighborY="-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5BF28-64AD-49AA-9925-03BAB0E6F5CA}" type="pres">
      <dgm:prSet presAssocID="{2E959B87-513F-4CBF-B348-6D6CA56A121A}" presName="sp" presStyleCnt="0"/>
      <dgm:spPr/>
    </dgm:pt>
    <dgm:pt modelId="{23E36E33-B296-4260-96D9-60E69E8D1F99}" type="pres">
      <dgm:prSet presAssocID="{B728BC71-C100-4EC1-9A42-FC6FD22DE4D1}" presName="composite" presStyleCnt="0"/>
      <dgm:spPr/>
    </dgm:pt>
    <dgm:pt modelId="{CD5C4FD7-6869-4DF5-9F36-A0F0D0E4B001}" type="pres">
      <dgm:prSet presAssocID="{B728BC71-C100-4EC1-9A42-FC6FD22DE4D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16720-BAC5-46AC-9F67-19E6546AC894}" type="pres">
      <dgm:prSet presAssocID="{B728BC71-C100-4EC1-9A42-FC6FD22DE4D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4F0F9-5FE2-404F-99B7-389C1C1FA5AF}" type="pres">
      <dgm:prSet presAssocID="{119038B6-4A74-4A5B-890D-F872F3972278}" presName="sp" presStyleCnt="0"/>
      <dgm:spPr/>
    </dgm:pt>
    <dgm:pt modelId="{9459FE21-E013-4F4E-8410-220255954592}" type="pres">
      <dgm:prSet presAssocID="{F8EF0D9E-FB65-4EDD-BE78-B21C9F58DFD1}" presName="composite" presStyleCnt="0"/>
      <dgm:spPr/>
    </dgm:pt>
    <dgm:pt modelId="{8C9F94A2-E101-4F34-9E44-C30F83A70596}" type="pres">
      <dgm:prSet presAssocID="{F8EF0D9E-FB65-4EDD-BE78-B21C9F58DFD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577E-4265-4374-A1C1-7C374D401FB2}" type="pres">
      <dgm:prSet presAssocID="{F8EF0D9E-FB65-4EDD-BE78-B21C9F58DFD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56F0F-08F8-4E7B-992A-98F00388D9A8}" type="pres">
      <dgm:prSet presAssocID="{A0CEC554-84D1-470B-90AD-FA3FAEB93B11}" presName="sp" presStyleCnt="0"/>
      <dgm:spPr/>
    </dgm:pt>
    <dgm:pt modelId="{1BC29D54-D374-4558-A2CC-9E75E23654D9}" type="pres">
      <dgm:prSet presAssocID="{E3150265-A45D-4159-BD24-04CBB0FD4B83}" presName="composite" presStyleCnt="0"/>
      <dgm:spPr/>
    </dgm:pt>
    <dgm:pt modelId="{CD037973-5A5A-465F-B879-8B3FF923BEA3}" type="pres">
      <dgm:prSet presAssocID="{E3150265-A45D-4159-BD24-04CBB0FD4B8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D009-4EF1-486E-A6E9-18F4AD69EE37}" type="pres">
      <dgm:prSet presAssocID="{E3150265-A45D-4159-BD24-04CBB0FD4B8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E84CA-19F3-44FD-8E83-B0F784FFC04C}" type="pres">
      <dgm:prSet presAssocID="{104045E9-5E1A-4FAD-81E0-87D7CC5F8DCB}" presName="sp" presStyleCnt="0"/>
      <dgm:spPr/>
    </dgm:pt>
    <dgm:pt modelId="{13FD1B45-8F4D-4EB6-9761-80DC292496D5}" type="pres">
      <dgm:prSet presAssocID="{5D54F81F-F490-4C77-9F0A-883B2EA1A71C}" presName="composite" presStyleCnt="0"/>
      <dgm:spPr/>
    </dgm:pt>
    <dgm:pt modelId="{8D3A0D18-E29C-42B0-A049-5B23F47AE71D}" type="pres">
      <dgm:prSet presAssocID="{5D54F81F-F490-4C77-9F0A-883B2EA1A7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1DD59-ABDF-421A-9637-8345FF868E92}" type="pres">
      <dgm:prSet presAssocID="{5D54F81F-F490-4C77-9F0A-883B2EA1A7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F3581-76F2-4841-B282-10A9B2742EC4}" type="presOf" srcId="{E3150265-A45D-4159-BD24-04CBB0FD4B83}" destId="{CD037973-5A5A-465F-B879-8B3FF923BEA3}" srcOrd="0" destOrd="0" presId="urn:microsoft.com/office/officeart/2005/8/layout/chevron2"/>
    <dgm:cxn modelId="{5BF67DCE-2DD1-4E1E-A22B-883479F42B97}" srcId="{F8EF0D9E-FB65-4EDD-BE78-B21C9F58DFD1}" destId="{62B21DEB-3F2A-4EF4-B134-AB61281AEDC5}" srcOrd="0" destOrd="0" parTransId="{A0B6C97F-4943-4610-A2A9-E1B8328C3EE7}" sibTransId="{E7880037-B245-4356-8E8A-49039E726BB5}"/>
    <dgm:cxn modelId="{91218E37-3363-407A-AE42-E12736954208}" srcId="{D38B9661-40CE-45AF-9EF5-B3048B62F3E8}" destId="{6C6D5241-1EFE-4706-95C6-4DCB4E17CAD3}" srcOrd="0" destOrd="0" parTransId="{1B7F9119-44F7-48B8-8127-5B879E48CFFD}" sibTransId="{C4231262-8056-4153-B78C-30F4E765CC17}"/>
    <dgm:cxn modelId="{3672DFBB-FBE8-4D10-A123-17EBC0EE4A14}" type="presOf" srcId="{D38B9661-40CE-45AF-9EF5-B3048B62F3E8}" destId="{D68D362B-8939-4C94-A284-6723D4AF4D2D}" srcOrd="0" destOrd="0" presId="urn:microsoft.com/office/officeart/2005/8/layout/chevron2"/>
    <dgm:cxn modelId="{6200AFAA-4A4C-4F68-8AE6-2680E025E11B}" type="presOf" srcId="{62B21DEB-3F2A-4EF4-B134-AB61281AEDC5}" destId="{247F577E-4265-4374-A1C1-7C374D401FB2}" srcOrd="0" destOrd="0" presId="urn:microsoft.com/office/officeart/2005/8/layout/chevron2"/>
    <dgm:cxn modelId="{D97F5D2F-7831-4AAC-80C4-C1F6F90CE056}" type="presOf" srcId="{F8EF0D9E-FB65-4EDD-BE78-B21C9F58DFD1}" destId="{8C9F94A2-E101-4F34-9E44-C30F83A70596}" srcOrd="0" destOrd="0" presId="urn:microsoft.com/office/officeart/2005/8/layout/chevron2"/>
    <dgm:cxn modelId="{343380B3-9C1D-41CA-B3AB-0D9E37F558D2}" type="presOf" srcId="{889D43A2-78C8-4BB3-B53F-D7CEA2B2B372}" destId="{97DE3FC5-7926-4BFE-BF27-473640100670}" srcOrd="0" destOrd="0" presId="urn:microsoft.com/office/officeart/2005/8/layout/chevron2"/>
    <dgm:cxn modelId="{57ADD281-7DB8-46AB-8436-26603F508A9B}" type="presOf" srcId="{5D54F81F-F490-4C77-9F0A-883B2EA1A71C}" destId="{8D3A0D18-E29C-42B0-A049-5B23F47AE71D}" srcOrd="0" destOrd="0" presId="urn:microsoft.com/office/officeart/2005/8/layout/chevron2"/>
    <dgm:cxn modelId="{601AE049-8F87-4447-817D-F8938A06DF11}" srcId="{889D43A2-78C8-4BB3-B53F-D7CEA2B2B372}" destId="{E3150265-A45D-4159-BD24-04CBB0FD4B83}" srcOrd="3" destOrd="0" parTransId="{74DA20DA-E39D-4777-9CC9-FBB523CAD883}" sibTransId="{104045E9-5E1A-4FAD-81E0-87D7CC5F8DCB}"/>
    <dgm:cxn modelId="{F51EDFFF-9C4E-4A3E-BF9B-E644EE74A686}" srcId="{889D43A2-78C8-4BB3-B53F-D7CEA2B2B372}" destId="{D38B9661-40CE-45AF-9EF5-B3048B62F3E8}" srcOrd="0" destOrd="0" parTransId="{54690C93-30C2-43FA-B38F-DA458784F063}" sibTransId="{2E959B87-513F-4CBF-B348-6D6CA56A121A}"/>
    <dgm:cxn modelId="{EE6CC507-A3E1-4D75-BF60-B1B8358670F4}" type="presOf" srcId="{50EFA4FE-B015-464F-AF02-042C1C92CB3A}" destId="{7245D009-4EF1-486E-A6E9-18F4AD69EE37}" srcOrd="0" destOrd="0" presId="urn:microsoft.com/office/officeart/2005/8/layout/chevron2"/>
    <dgm:cxn modelId="{A7A9744D-1A23-44A3-9C57-1028521809BC}" srcId="{889D43A2-78C8-4BB3-B53F-D7CEA2B2B372}" destId="{B728BC71-C100-4EC1-9A42-FC6FD22DE4D1}" srcOrd="1" destOrd="0" parTransId="{9E653077-9C4F-44D2-B8DD-AF9FD8055608}" sibTransId="{119038B6-4A74-4A5B-890D-F872F3972278}"/>
    <dgm:cxn modelId="{9E9E8D05-DF15-406C-AB0E-601128A0F85A}" srcId="{E3150265-A45D-4159-BD24-04CBB0FD4B83}" destId="{50EFA4FE-B015-464F-AF02-042C1C92CB3A}" srcOrd="0" destOrd="0" parTransId="{E95E9832-D896-4CF3-A743-EAF26015F83A}" sibTransId="{A3ECC919-955D-471A-816C-9B3FB6F82F59}"/>
    <dgm:cxn modelId="{BF6B4D34-4E42-4515-9B06-96483864BF1D}" type="presOf" srcId="{B728BC71-C100-4EC1-9A42-FC6FD22DE4D1}" destId="{CD5C4FD7-6869-4DF5-9F36-A0F0D0E4B001}" srcOrd="0" destOrd="0" presId="urn:microsoft.com/office/officeart/2005/8/layout/chevron2"/>
    <dgm:cxn modelId="{40D7E041-1B36-42D2-9BB1-B1E32DBD42B1}" srcId="{B728BC71-C100-4EC1-9A42-FC6FD22DE4D1}" destId="{110C4A1C-7044-4D85-A6B1-216555DE28EB}" srcOrd="0" destOrd="0" parTransId="{CED1CBF0-86AB-404A-91B8-BC7798FEF449}" sibTransId="{B7204309-5E18-48E8-9211-3BEB1887E068}"/>
    <dgm:cxn modelId="{A8A22CAB-FA05-41A8-B5AB-20CCA9EA29D0}" type="presOf" srcId="{CFCAE0B3-B823-40ED-885A-C8A47511FD11}" destId="{88E1DD59-ABDF-421A-9637-8345FF868E92}" srcOrd="0" destOrd="0" presId="urn:microsoft.com/office/officeart/2005/8/layout/chevron2"/>
    <dgm:cxn modelId="{EECAD982-5F62-4905-8A16-A147AD073F1A}" srcId="{5D54F81F-F490-4C77-9F0A-883B2EA1A71C}" destId="{CFCAE0B3-B823-40ED-885A-C8A47511FD11}" srcOrd="0" destOrd="0" parTransId="{451471DC-B0A3-41AC-9A2C-47114458A74E}" sibTransId="{CF47CF45-02A2-451F-B429-CF58FAD7D3EF}"/>
    <dgm:cxn modelId="{028627E9-518E-41D3-A365-8497EF8A4212}" type="presOf" srcId="{110C4A1C-7044-4D85-A6B1-216555DE28EB}" destId="{00D16720-BAC5-46AC-9F67-19E6546AC894}" srcOrd="0" destOrd="0" presId="urn:microsoft.com/office/officeart/2005/8/layout/chevron2"/>
    <dgm:cxn modelId="{9A67C65A-402A-4290-93F7-B4ECB91A9F4E}" srcId="{889D43A2-78C8-4BB3-B53F-D7CEA2B2B372}" destId="{F8EF0D9E-FB65-4EDD-BE78-B21C9F58DFD1}" srcOrd="2" destOrd="0" parTransId="{4D7CFCC0-4CB5-4207-B547-50A116495CBC}" sibTransId="{A0CEC554-84D1-470B-90AD-FA3FAEB93B11}"/>
    <dgm:cxn modelId="{0D202AB9-2356-45B9-A81E-C2E6D7A94BA7}" srcId="{889D43A2-78C8-4BB3-B53F-D7CEA2B2B372}" destId="{5D54F81F-F490-4C77-9F0A-883B2EA1A71C}" srcOrd="4" destOrd="0" parTransId="{DF57E318-20BE-47D5-874E-354584D19A74}" sibTransId="{AFDA044C-28B9-461A-AD58-C297F2E0059E}"/>
    <dgm:cxn modelId="{276F1693-302C-4260-BE1E-72D6DA81C942}" type="presOf" srcId="{6C6D5241-1EFE-4706-95C6-4DCB4E17CAD3}" destId="{8F88D272-0ABA-4AA3-9844-2A3218714E53}" srcOrd="0" destOrd="0" presId="urn:microsoft.com/office/officeart/2005/8/layout/chevron2"/>
    <dgm:cxn modelId="{D2EA0946-15CF-4434-932D-BF87092AF7ED}" type="presParOf" srcId="{97DE3FC5-7926-4BFE-BF27-473640100670}" destId="{092123CC-9193-4BA7-AE22-E1E854D39707}" srcOrd="0" destOrd="0" presId="urn:microsoft.com/office/officeart/2005/8/layout/chevron2"/>
    <dgm:cxn modelId="{8AFCFBA1-C1AC-4860-8417-D4DD6CD9FF50}" type="presParOf" srcId="{092123CC-9193-4BA7-AE22-E1E854D39707}" destId="{D68D362B-8939-4C94-A284-6723D4AF4D2D}" srcOrd="0" destOrd="0" presId="urn:microsoft.com/office/officeart/2005/8/layout/chevron2"/>
    <dgm:cxn modelId="{3B065AAB-757C-4ABF-80B9-B97AECE6D5E4}" type="presParOf" srcId="{092123CC-9193-4BA7-AE22-E1E854D39707}" destId="{8F88D272-0ABA-4AA3-9844-2A3218714E53}" srcOrd="1" destOrd="0" presId="urn:microsoft.com/office/officeart/2005/8/layout/chevron2"/>
    <dgm:cxn modelId="{B2674E99-17F8-49F2-9F42-8993B2E214BF}" type="presParOf" srcId="{97DE3FC5-7926-4BFE-BF27-473640100670}" destId="{2E65BF28-64AD-49AA-9925-03BAB0E6F5CA}" srcOrd="1" destOrd="0" presId="urn:microsoft.com/office/officeart/2005/8/layout/chevron2"/>
    <dgm:cxn modelId="{AB19BB6B-11CB-4D60-864F-0E8CCAD0FB50}" type="presParOf" srcId="{97DE3FC5-7926-4BFE-BF27-473640100670}" destId="{23E36E33-B296-4260-96D9-60E69E8D1F99}" srcOrd="2" destOrd="0" presId="urn:microsoft.com/office/officeart/2005/8/layout/chevron2"/>
    <dgm:cxn modelId="{6F8C20BC-C0E2-4F1E-A17E-525CACCA95D6}" type="presParOf" srcId="{23E36E33-B296-4260-96D9-60E69E8D1F99}" destId="{CD5C4FD7-6869-4DF5-9F36-A0F0D0E4B001}" srcOrd="0" destOrd="0" presId="urn:microsoft.com/office/officeart/2005/8/layout/chevron2"/>
    <dgm:cxn modelId="{00C06E4C-BF1D-4E53-9CFB-3831D98E4402}" type="presParOf" srcId="{23E36E33-B296-4260-96D9-60E69E8D1F99}" destId="{00D16720-BAC5-46AC-9F67-19E6546AC894}" srcOrd="1" destOrd="0" presId="urn:microsoft.com/office/officeart/2005/8/layout/chevron2"/>
    <dgm:cxn modelId="{45A7EAC3-2D50-415E-B3A4-0996C7CC7B69}" type="presParOf" srcId="{97DE3FC5-7926-4BFE-BF27-473640100670}" destId="{46A4F0F9-5FE2-404F-99B7-389C1C1FA5AF}" srcOrd="3" destOrd="0" presId="urn:microsoft.com/office/officeart/2005/8/layout/chevron2"/>
    <dgm:cxn modelId="{5370B63F-5D1E-4A25-907D-1D015A735C4B}" type="presParOf" srcId="{97DE3FC5-7926-4BFE-BF27-473640100670}" destId="{9459FE21-E013-4F4E-8410-220255954592}" srcOrd="4" destOrd="0" presId="urn:microsoft.com/office/officeart/2005/8/layout/chevron2"/>
    <dgm:cxn modelId="{BF2FFF01-5F2E-4EE8-BAC3-4562376312C3}" type="presParOf" srcId="{9459FE21-E013-4F4E-8410-220255954592}" destId="{8C9F94A2-E101-4F34-9E44-C30F83A70596}" srcOrd="0" destOrd="0" presId="urn:microsoft.com/office/officeart/2005/8/layout/chevron2"/>
    <dgm:cxn modelId="{2384115E-1F0A-424C-9559-A7B7CCA2476F}" type="presParOf" srcId="{9459FE21-E013-4F4E-8410-220255954592}" destId="{247F577E-4265-4374-A1C1-7C374D401FB2}" srcOrd="1" destOrd="0" presId="urn:microsoft.com/office/officeart/2005/8/layout/chevron2"/>
    <dgm:cxn modelId="{8B6EB3BB-8EFB-4A9A-9C66-535E61579ECE}" type="presParOf" srcId="{97DE3FC5-7926-4BFE-BF27-473640100670}" destId="{B0356F0F-08F8-4E7B-992A-98F00388D9A8}" srcOrd="5" destOrd="0" presId="urn:microsoft.com/office/officeart/2005/8/layout/chevron2"/>
    <dgm:cxn modelId="{87CC8741-B901-45C6-8AF1-9DA069170FD9}" type="presParOf" srcId="{97DE3FC5-7926-4BFE-BF27-473640100670}" destId="{1BC29D54-D374-4558-A2CC-9E75E23654D9}" srcOrd="6" destOrd="0" presId="urn:microsoft.com/office/officeart/2005/8/layout/chevron2"/>
    <dgm:cxn modelId="{077FD823-8D55-4D05-B931-375D52C31A31}" type="presParOf" srcId="{1BC29D54-D374-4558-A2CC-9E75E23654D9}" destId="{CD037973-5A5A-465F-B879-8B3FF923BEA3}" srcOrd="0" destOrd="0" presId="urn:microsoft.com/office/officeart/2005/8/layout/chevron2"/>
    <dgm:cxn modelId="{565EC465-54E7-46B2-BD68-DABE0032BBAB}" type="presParOf" srcId="{1BC29D54-D374-4558-A2CC-9E75E23654D9}" destId="{7245D009-4EF1-486E-A6E9-18F4AD69EE37}" srcOrd="1" destOrd="0" presId="urn:microsoft.com/office/officeart/2005/8/layout/chevron2"/>
    <dgm:cxn modelId="{A073A10E-F643-43C7-9010-E79EC7022A91}" type="presParOf" srcId="{97DE3FC5-7926-4BFE-BF27-473640100670}" destId="{B26E84CA-19F3-44FD-8E83-B0F784FFC04C}" srcOrd="7" destOrd="0" presId="urn:microsoft.com/office/officeart/2005/8/layout/chevron2"/>
    <dgm:cxn modelId="{AEADF7FE-BA91-4D84-830E-73DAF2695431}" type="presParOf" srcId="{97DE3FC5-7926-4BFE-BF27-473640100670}" destId="{13FD1B45-8F4D-4EB6-9761-80DC292496D5}" srcOrd="8" destOrd="0" presId="urn:microsoft.com/office/officeart/2005/8/layout/chevron2"/>
    <dgm:cxn modelId="{77C5DB38-3FDB-451C-8C31-7C06465105DB}" type="presParOf" srcId="{13FD1B45-8F4D-4EB6-9761-80DC292496D5}" destId="{8D3A0D18-E29C-42B0-A049-5B23F47AE71D}" srcOrd="0" destOrd="0" presId="urn:microsoft.com/office/officeart/2005/8/layout/chevron2"/>
    <dgm:cxn modelId="{62BBB50B-41E6-4D70-8A33-549118F090F3}" type="presParOf" srcId="{13FD1B45-8F4D-4EB6-9761-80DC292496D5}" destId="{88E1DD59-ABDF-421A-9637-8345FF868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Включение всех учащихся в определение целей и задач урока</a:t>
          </a:r>
          <a:endParaRPr lang="ru-RU" sz="20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Помощь в осознании  личностного смысла изучения учебного материала осуществляется в проблемно-смысловом диалоге с опорой на субъектный опыт большинства учащихся</a:t>
          </a:r>
          <a:endParaRPr lang="ru-RU" sz="20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Выраженность ведущих воспитательных идей учебного материала чётко и явно прослеживается на всех этапах урока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1F2238BD-C8D5-4DB0-B792-CD0AEF16A203}">
      <dgm:prSet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Специально продуманная по отношению ко всем  работа учителя по мотивации их учебной деятельности на всех этапах урока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5CD3C54-0E2D-4CFA-8370-D29260F08B30}" type="parTrans" cxnId="{3337810E-CF01-4E1B-84FA-D0E610F02780}">
      <dgm:prSet/>
      <dgm:spPr/>
      <dgm:t>
        <a:bodyPr/>
        <a:lstStyle/>
        <a:p>
          <a:endParaRPr lang="ru-RU"/>
        </a:p>
      </dgm:t>
    </dgm:pt>
    <dgm:pt modelId="{A4217162-5CCC-4394-82EB-C08B1C647702}" type="sibTrans" cxnId="{3337810E-CF01-4E1B-84FA-D0E610F02780}">
      <dgm:prSet/>
      <dgm:spPr/>
      <dgm:t>
        <a:bodyPr/>
        <a:lstStyle/>
        <a:p>
          <a:endParaRPr lang="ru-RU"/>
        </a:p>
      </dgm:t>
    </dgm:pt>
    <dgm:pt modelId="{7C9820BB-B54B-4EC7-9444-8C7F8540D519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Включение всех учащихся в планирование предстоящей деятельности на уроке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871B01E8-17EE-4037-9F49-A35EDD14A52D}" type="parTrans" cxnId="{DA6F1381-7931-4ECD-A912-FD2F6294C12F}">
      <dgm:prSet/>
      <dgm:spPr/>
      <dgm:t>
        <a:bodyPr/>
        <a:lstStyle/>
        <a:p>
          <a:endParaRPr lang="ru-RU"/>
        </a:p>
      </dgm:t>
    </dgm:pt>
    <dgm:pt modelId="{B2D01F8A-7A4D-4EEE-B2A3-2253B5AA3566}" type="sibTrans" cxnId="{DA6F1381-7931-4ECD-A912-FD2F6294C12F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5" custLinFactNeighborX="0" custLinFactNeighborY="-8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C1D3BF92-5C49-47B8-B8D0-B54DC25E76BE}" type="presOf" srcId="{E0D0F0B7-30C4-4556-8B7C-0D39B032DA12}" destId="{200136FA-BFE9-404D-B82E-D91249055596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A0BD370E-21FD-47AA-B459-9DEC4430F0D6}" type="presOf" srcId="{C749B8AA-142D-4BA2-B997-F93DDB921482}" destId="{FE6922AA-EF29-4C90-BA47-75BB5F714F6D}" srcOrd="0" destOrd="0" presId="urn:microsoft.com/office/officeart/2005/8/layout/chevron2"/>
    <dgm:cxn modelId="{BCEB0D3D-3248-4199-9E0A-6D563975668E}" type="presOf" srcId="{5E8C8DB0-2D5B-43DB-8704-05B1A41C5C85}" destId="{160F1779-8567-49B2-98C1-CBD77B24CE0D}" srcOrd="0" destOrd="0" presId="urn:microsoft.com/office/officeart/2005/8/layout/chevron2"/>
    <dgm:cxn modelId="{1FCAA4B6-8055-472B-BF40-58DAD0288A9F}" type="presOf" srcId="{C9659E7D-DC71-45CB-A962-99AF72E0AD31}" destId="{6E8B2AF2-1B50-4446-932C-D1E53416749D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5DA54B61-654E-40BD-BBF6-67A49C38C356}" type="presOf" srcId="{1F2238BD-C8D5-4DB0-B792-CD0AEF16A203}" destId="{254A2A46-A6EB-49CB-BEE6-FBAD8069EBE2}" srcOrd="0" destOrd="0" presId="urn:microsoft.com/office/officeart/2005/8/layout/chevron2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DA6F1381-7931-4ECD-A912-FD2F6294C12F}" srcId="{691DD78B-2442-40C5-A117-3420598B2899}" destId="{7C9820BB-B54B-4EC7-9444-8C7F8540D519}" srcOrd="0" destOrd="0" parTransId="{871B01E8-17EE-4037-9F49-A35EDD14A52D}" sibTransId="{B2D01F8A-7A4D-4EEE-B2A3-2253B5AA3566}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4F074D79-6CBE-4C41-AD25-825F3EA680C8}" type="presOf" srcId="{691DD78B-2442-40C5-A117-3420598B2899}" destId="{27B9DCFF-132F-48A7-B319-92384E630BCE}" srcOrd="0" destOrd="0" presId="urn:microsoft.com/office/officeart/2005/8/layout/chevron2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E1CA446D-DE66-42F4-B3F0-9297E7262036}" type="presOf" srcId="{3FD9C405-46F0-4981-8410-D2373EBFF60B}" destId="{3AB491B8-46A9-4D3D-A2A0-2D15FCF00D5C}" srcOrd="0" destOrd="0" presId="urn:microsoft.com/office/officeart/2005/8/layout/chevron2"/>
    <dgm:cxn modelId="{53E877E2-29AD-463D-9A60-696D00CCFA63}" type="presOf" srcId="{71934689-5C23-4DCE-8DFB-FABBAA63F227}" destId="{16AAE0F7-E51F-455F-87BD-92B8BBC8818A}" srcOrd="0" destOrd="0" presId="urn:microsoft.com/office/officeart/2005/8/layout/chevron2"/>
    <dgm:cxn modelId="{CA566661-1A8F-499D-ADC1-BDCF57AC1478}" type="presOf" srcId="{BB7CB2A3-1C3B-4162-B316-B7E2227A2AFB}" destId="{9B6876C8-E704-4C30-BB0E-93A88564395F}" srcOrd="0" destOrd="0" presId="urn:microsoft.com/office/officeart/2005/8/layout/chevron2"/>
    <dgm:cxn modelId="{3337810E-CF01-4E1B-84FA-D0E610F02780}" srcId="{C749B8AA-142D-4BA2-B997-F93DDB921482}" destId="{1F2238BD-C8D5-4DB0-B792-CD0AEF16A203}" srcOrd="0" destOrd="0" parTransId="{B5CD3C54-0E2D-4CFA-8370-D29260F08B30}" sibTransId="{A4217162-5CCC-4394-82EB-C08B1C647702}"/>
    <dgm:cxn modelId="{026B6FF9-AB9A-4350-94FA-FD11547B73BE}" type="presOf" srcId="{7C9820BB-B54B-4EC7-9444-8C7F8540D519}" destId="{53203F81-DA34-49BD-9ED8-4ED7B909EF0F}" srcOrd="0" destOrd="0" presId="urn:microsoft.com/office/officeart/2005/8/layout/chevron2"/>
    <dgm:cxn modelId="{D23DCEF6-09C4-4786-8F1F-4993C2EDD67A}" type="presOf" srcId="{BE5D2FEC-039D-4393-8AC2-E57BCF39695B}" destId="{ACAAF031-A3F9-4E00-B856-D3FB82491B97}" srcOrd="0" destOrd="0" presId="urn:microsoft.com/office/officeart/2005/8/layout/chevron2"/>
    <dgm:cxn modelId="{D638C2C4-08DD-4131-B8E3-239BBCF039BA}" type="presParOf" srcId="{160F1779-8567-49B2-98C1-CBD77B24CE0D}" destId="{48B36EFD-9A8E-4ADE-8F8B-5AA057676093}" srcOrd="0" destOrd="0" presId="urn:microsoft.com/office/officeart/2005/8/layout/chevron2"/>
    <dgm:cxn modelId="{EAC2CC63-36CF-4A29-9EEC-592BF21C4B8A}" type="presParOf" srcId="{48B36EFD-9A8E-4ADE-8F8B-5AA057676093}" destId="{6E8B2AF2-1B50-4446-932C-D1E53416749D}" srcOrd="0" destOrd="0" presId="urn:microsoft.com/office/officeart/2005/8/layout/chevron2"/>
    <dgm:cxn modelId="{73BF16F4-008B-4883-801A-878082AB3FF2}" type="presParOf" srcId="{48B36EFD-9A8E-4ADE-8F8B-5AA057676093}" destId="{200136FA-BFE9-404D-B82E-D91249055596}" srcOrd="1" destOrd="0" presId="urn:microsoft.com/office/officeart/2005/8/layout/chevron2"/>
    <dgm:cxn modelId="{70F0236C-BC66-439C-9518-4ABB8F6C6D47}" type="presParOf" srcId="{160F1779-8567-49B2-98C1-CBD77B24CE0D}" destId="{D25B8FF5-3302-4853-BBCA-8531D38E9EB6}" srcOrd="1" destOrd="0" presId="urn:microsoft.com/office/officeart/2005/8/layout/chevron2"/>
    <dgm:cxn modelId="{85A97B9D-3390-4C61-9EF6-0BBC77F7CBD9}" type="presParOf" srcId="{160F1779-8567-49B2-98C1-CBD77B24CE0D}" destId="{4D8F8CD8-CE3B-492F-8BC7-7CD3C76FA950}" srcOrd="2" destOrd="0" presId="urn:microsoft.com/office/officeart/2005/8/layout/chevron2"/>
    <dgm:cxn modelId="{2C2028FF-1E1B-40E7-A93F-6716735CDC12}" type="presParOf" srcId="{4D8F8CD8-CE3B-492F-8BC7-7CD3C76FA950}" destId="{9B6876C8-E704-4C30-BB0E-93A88564395F}" srcOrd="0" destOrd="0" presId="urn:microsoft.com/office/officeart/2005/8/layout/chevron2"/>
    <dgm:cxn modelId="{BEC09294-2DFB-49BA-88F2-9183C413DE67}" type="presParOf" srcId="{4D8F8CD8-CE3B-492F-8BC7-7CD3C76FA950}" destId="{3AB491B8-46A9-4D3D-A2A0-2D15FCF00D5C}" srcOrd="1" destOrd="0" presId="urn:microsoft.com/office/officeart/2005/8/layout/chevron2"/>
    <dgm:cxn modelId="{CB3B088D-9C65-40DD-9D75-9A366F150911}" type="presParOf" srcId="{160F1779-8567-49B2-98C1-CBD77B24CE0D}" destId="{2D8EAB24-69F1-410C-A8DF-2DEA783B1630}" srcOrd="3" destOrd="0" presId="urn:microsoft.com/office/officeart/2005/8/layout/chevron2"/>
    <dgm:cxn modelId="{3AD6C59E-BBFF-4671-86B8-6DB6C590E9A7}" type="presParOf" srcId="{160F1779-8567-49B2-98C1-CBD77B24CE0D}" destId="{EE1F7248-8E67-40BA-8D6D-263DACE8F58B}" srcOrd="4" destOrd="0" presId="urn:microsoft.com/office/officeart/2005/8/layout/chevron2"/>
    <dgm:cxn modelId="{8F03BF6A-F56F-4F70-8C77-AF41D37E7841}" type="presParOf" srcId="{EE1F7248-8E67-40BA-8D6D-263DACE8F58B}" destId="{ACAAF031-A3F9-4E00-B856-D3FB82491B97}" srcOrd="0" destOrd="0" presId="urn:microsoft.com/office/officeart/2005/8/layout/chevron2"/>
    <dgm:cxn modelId="{21DE59E6-7546-4DE2-B7F4-D7C1EED2A492}" type="presParOf" srcId="{EE1F7248-8E67-40BA-8D6D-263DACE8F58B}" destId="{16AAE0F7-E51F-455F-87BD-92B8BBC8818A}" srcOrd="1" destOrd="0" presId="urn:microsoft.com/office/officeart/2005/8/layout/chevron2"/>
    <dgm:cxn modelId="{300471CD-0B0B-431F-9F56-E35211FC6875}" type="presParOf" srcId="{160F1779-8567-49B2-98C1-CBD77B24CE0D}" destId="{2C74F91F-9DA4-4F65-8F8D-E9545766B86B}" srcOrd="5" destOrd="0" presId="urn:microsoft.com/office/officeart/2005/8/layout/chevron2"/>
    <dgm:cxn modelId="{5CB5972E-2DC8-43CA-BC89-7F3A28CC7AE6}" type="presParOf" srcId="{160F1779-8567-49B2-98C1-CBD77B24CE0D}" destId="{80A76E46-6239-40A9-926F-D227A07492FF}" srcOrd="6" destOrd="0" presId="urn:microsoft.com/office/officeart/2005/8/layout/chevron2"/>
    <dgm:cxn modelId="{F399B967-2931-4123-ACE1-655B01346083}" type="presParOf" srcId="{80A76E46-6239-40A9-926F-D227A07492FF}" destId="{FE6922AA-EF29-4C90-BA47-75BB5F714F6D}" srcOrd="0" destOrd="0" presId="urn:microsoft.com/office/officeart/2005/8/layout/chevron2"/>
    <dgm:cxn modelId="{7CB03192-0DB8-4F04-B3F8-B06E29E4B18B}" type="presParOf" srcId="{80A76E46-6239-40A9-926F-D227A07492FF}" destId="{254A2A46-A6EB-49CB-BEE6-FBAD8069EBE2}" srcOrd="1" destOrd="0" presId="urn:microsoft.com/office/officeart/2005/8/layout/chevron2"/>
    <dgm:cxn modelId="{6E6F412B-F540-4A51-8C74-BA4F99DFAE6C}" type="presParOf" srcId="{160F1779-8567-49B2-98C1-CBD77B24CE0D}" destId="{50AA4403-2235-465C-BAC4-BD2655AEC9A4}" srcOrd="7" destOrd="0" presId="urn:microsoft.com/office/officeart/2005/8/layout/chevron2"/>
    <dgm:cxn modelId="{AB12F002-A7F8-41D2-93DF-D8266B2CCF50}" type="presParOf" srcId="{160F1779-8567-49B2-98C1-CBD77B24CE0D}" destId="{57AEF46F-07BF-44A3-BE0A-1330D16CEA52}" srcOrd="8" destOrd="0" presId="urn:microsoft.com/office/officeart/2005/8/layout/chevron2"/>
    <dgm:cxn modelId="{17573636-2C4D-470B-87C0-82C5A5591FB5}" type="presParOf" srcId="{57AEF46F-07BF-44A3-BE0A-1330D16CEA52}" destId="{27B9DCFF-132F-48A7-B319-92384E630BCE}" srcOrd="0" destOrd="0" presId="urn:microsoft.com/office/officeart/2005/8/layout/chevron2"/>
    <dgm:cxn modelId="{01FADB98-7E50-4F32-8EE4-4554A725637E}" type="presParOf" srcId="{57AEF46F-07BF-44A3-BE0A-1330D16CEA52}" destId="{53203F81-DA34-49BD-9ED8-4ED7B909E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Соответствие отобранного содержания системе запланированных образовательных результатов</a:t>
          </a:r>
          <a:endParaRPr lang="ru-RU" sz="24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Точность и глубина раскрытия целостного содержания темы урока</a:t>
          </a:r>
          <a:endParaRPr lang="ru-RU" sz="24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Обеспечение практической направленности учебного материала, связь теории с практикой, с личным опытом учащихся практически на каждом этапе урока</a:t>
          </a:r>
          <a:endParaRPr lang="ru-RU" sz="20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C8614ABF-F14C-4CFD-BA4A-AEA572AB9471}">
      <dgm:prSet/>
      <dgm:spPr/>
      <dgm:t>
        <a:bodyPr/>
        <a:lstStyle/>
        <a:p>
          <a:r>
            <a:rPr lang="ru-RU" b="1" i="1" dirty="0" err="1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Межпредметные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и межкурсовые связи составляют единое целое с основным содержанием учебного материала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6E8F0540-F778-4591-AE4E-E861A281EE5C}" type="parTrans" cxnId="{89CC43E1-30C1-498F-AEBE-DA0A6DE6826A}">
      <dgm:prSet/>
      <dgm:spPr/>
      <dgm:t>
        <a:bodyPr/>
        <a:lstStyle/>
        <a:p>
          <a:endParaRPr lang="ru-RU"/>
        </a:p>
      </dgm:t>
    </dgm:pt>
    <dgm:pt modelId="{8B28CF3A-8DFD-4B30-A630-AC40C7B2B82E}" type="sibTrans" cxnId="{89CC43E1-30C1-498F-AEBE-DA0A6DE6826A}">
      <dgm:prSet/>
      <dgm:spPr/>
      <dgm:t>
        <a:bodyPr/>
        <a:lstStyle/>
        <a:p>
          <a:endParaRPr lang="ru-RU"/>
        </a:p>
      </dgm:t>
    </dgm:pt>
    <dgm:pt modelId="{5FB254FA-436D-49D1-B154-7C30ED3FCD78}">
      <dgm:prSet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Последовательная и планомерная работа по развитию УУД учащихся на каждом этапе урока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45CD0A48-E1B4-40E8-9792-3624800868EA}" type="parTrans" cxnId="{2EC1AB33-71AC-4F3B-95B9-10A6482CAD27}">
      <dgm:prSet/>
      <dgm:spPr/>
      <dgm:t>
        <a:bodyPr/>
        <a:lstStyle/>
        <a:p>
          <a:endParaRPr lang="ru-RU"/>
        </a:p>
      </dgm:t>
    </dgm:pt>
    <dgm:pt modelId="{5A283DE8-3632-4B01-9EF6-BB00F70B11A0}" type="sibTrans" cxnId="{2EC1AB33-71AC-4F3B-95B9-10A6482CAD27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A1901-5752-4DEB-B3F1-7AC6D66A41FA}" type="presOf" srcId="{5FB254FA-436D-49D1-B154-7C30ED3FCD78}" destId="{53203F81-DA34-49BD-9ED8-4ED7B909EF0F}" srcOrd="0" destOrd="0" presId="urn:microsoft.com/office/officeart/2005/8/layout/chevron2"/>
    <dgm:cxn modelId="{094F2596-CF13-4751-BB03-37DC60954EE6}" type="presOf" srcId="{BE5D2FEC-039D-4393-8AC2-E57BCF39695B}" destId="{ACAAF031-A3F9-4E00-B856-D3FB82491B97}" srcOrd="0" destOrd="0" presId="urn:microsoft.com/office/officeart/2005/8/layout/chevron2"/>
    <dgm:cxn modelId="{20D8E2F1-EA3E-4599-BB93-5F77876FDD05}" type="presOf" srcId="{C9659E7D-DC71-45CB-A962-99AF72E0AD31}" destId="{6E8B2AF2-1B50-4446-932C-D1E53416749D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1747FACA-00A5-4085-AF8D-3AA2FAB44927}" type="presOf" srcId="{C749B8AA-142D-4BA2-B997-F93DDB921482}" destId="{FE6922AA-EF29-4C90-BA47-75BB5F714F6D}" srcOrd="0" destOrd="0" presId="urn:microsoft.com/office/officeart/2005/8/layout/chevron2"/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C5FA45F4-F8DF-4DA6-A7D4-A3F66C8F0F97}" type="presOf" srcId="{5E8C8DB0-2D5B-43DB-8704-05B1A41C5C85}" destId="{160F1779-8567-49B2-98C1-CBD77B24CE0D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089F1F0C-822C-42C2-BE36-C7B928E3A9C7}" type="presOf" srcId="{691DD78B-2442-40C5-A117-3420598B2899}" destId="{27B9DCFF-132F-48A7-B319-92384E630BCE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DE80CF6C-38A6-4DFB-9FB2-6DD797B2C507}" type="presOf" srcId="{E0D0F0B7-30C4-4556-8B7C-0D39B032DA12}" destId="{200136FA-BFE9-404D-B82E-D91249055596}" srcOrd="0" destOrd="0" presId="urn:microsoft.com/office/officeart/2005/8/layout/chevron2"/>
    <dgm:cxn modelId="{DAB26FA7-7680-4A11-BF61-F9C937ABC778}" type="presOf" srcId="{3FD9C405-46F0-4981-8410-D2373EBFF60B}" destId="{3AB491B8-46A9-4D3D-A2A0-2D15FCF00D5C}" srcOrd="0" destOrd="0" presId="urn:microsoft.com/office/officeart/2005/8/layout/chevron2"/>
    <dgm:cxn modelId="{2EC1AB33-71AC-4F3B-95B9-10A6482CAD27}" srcId="{691DD78B-2442-40C5-A117-3420598B2899}" destId="{5FB254FA-436D-49D1-B154-7C30ED3FCD78}" srcOrd="0" destOrd="0" parTransId="{45CD0A48-E1B4-40E8-9792-3624800868EA}" sibTransId="{5A283DE8-3632-4B01-9EF6-BB00F70B11A0}"/>
    <dgm:cxn modelId="{23BD8F40-42F2-415D-ABC4-D75F2675F49D}" type="presOf" srcId="{C8614ABF-F14C-4CFD-BA4A-AEA572AB9471}" destId="{254A2A46-A6EB-49CB-BEE6-FBAD8069EBE2}" srcOrd="0" destOrd="0" presId="urn:microsoft.com/office/officeart/2005/8/layout/chevron2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89CC43E1-30C1-498F-AEBE-DA0A6DE6826A}" srcId="{C749B8AA-142D-4BA2-B997-F93DDB921482}" destId="{C8614ABF-F14C-4CFD-BA4A-AEA572AB9471}" srcOrd="0" destOrd="0" parTransId="{6E8F0540-F778-4591-AE4E-E861A281EE5C}" sibTransId="{8B28CF3A-8DFD-4B30-A630-AC40C7B2B82E}"/>
    <dgm:cxn modelId="{1B2ED7F3-0C00-4947-ACE4-45CC38B09E2A}" type="presOf" srcId="{BB7CB2A3-1C3B-4162-B316-B7E2227A2AFB}" destId="{9B6876C8-E704-4C30-BB0E-93A88564395F}" srcOrd="0" destOrd="0" presId="urn:microsoft.com/office/officeart/2005/8/layout/chevron2"/>
    <dgm:cxn modelId="{6BA606ED-9033-421A-A513-79BABA4602D6}" type="presOf" srcId="{71934689-5C23-4DCE-8DFB-FABBAA63F227}" destId="{16AAE0F7-E51F-455F-87BD-92B8BBC8818A}" srcOrd="0" destOrd="0" presId="urn:microsoft.com/office/officeart/2005/8/layout/chevron2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594DCCF6-91D7-4C5C-A97A-A122250B8FBA}" type="presParOf" srcId="{160F1779-8567-49B2-98C1-CBD77B24CE0D}" destId="{48B36EFD-9A8E-4ADE-8F8B-5AA057676093}" srcOrd="0" destOrd="0" presId="urn:microsoft.com/office/officeart/2005/8/layout/chevron2"/>
    <dgm:cxn modelId="{FAE81E0E-7425-4D42-81CC-650640032580}" type="presParOf" srcId="{48B36EFD-9A8E-4ADE-8F8B-5AA057676093}" destId="{6E8B2AF2-1B50-4446-932C-D1E53416749D}" srcOrd="0" destOrd="0" presId="urn:microsoft.com/office/officeart/2005/8/layout/chevron2"/>
    <dgm:cxn modelId="{BA32F94E-B2ED-411A-92DF-755BD0A083E7}" type="presParOf" srcId="{48B36EFD-9A8E-4ADE-8F8B-5AA057676093}" destId="{200136FA-BFE9-404D-B82E-D91249055596}" srcOrd="1" destOrd="0" presId="urn:microsoft.com/office/officeart/2005/8/layout/chevron2"/>
    <dgm:cxn modelId="{DDF8C681-7692-41C0-B3F7-42A3EF1FF5B1}" type="presParOf" srcId="{160F1779-8567-49B2-98C1-CBD77B24CE0D}" destId="{D25B8FF5-3302-4853-BBCA-8531D38E9EB6}" srcOrd="1" destOrd="0" presId="urn:microsoft.com/office/officeart/2005/8/layout/chevron2"/>
    <dgm:cxn modelId="{6C70FFA7-28E4-4E15-A145-7CF193C97AC5}" type="presParOf" srcId="{160F1779-8567-49B2-98C1-CBD77B24CE0D}" destId="{4D8F8CD8-CE3B-492F-8BC7-7CD3C76FA950}" srcOrd="2" destOrd="0" presId="urn:microsoft.com/office/officeart/2005/8/layout/chevron2"/>
    <dgm:cxn modelId="{56130C55-0F76-4694-BF95-3FD5215C5FB1}" type="presParOf" srcId="{4D8F8CD8-CE3B-492F-8BC7-7CD3C76FA950}" destId="{9B6876C8-E704-4C30-BB0E-93A88564395F}" srcOrd="0" destOrd="0" presId="urn:microsoft.com/office/officeart/2005/8/layout/chevron2"/>
    <dgm:cxn modelId="{09646660-A40C-43B8-82AB-93D57C472024}" type="presParOf" srcId="{4D8F8CD8-CE3B-492F-8BC7-7CD3C76FA950}" destId="{3AB491B8-46A9-4D3D-A2A0-2D15FCF00D5C}" srcOrd="1" destOrd="0" presId="urn:microsoft.com/office/officeart/2005/8/layout/chevron2"/>
    <dgm:cxn modelId="{9D510255-1909-4B41-8EC5-83EC79F3686C}" type="presParOf" srcId="{160F1779-8567-49B2-98C1-CBD77B24CE0D}" destId="{2D8EAB24-69F1-410C-A8DF-2DEA783B1630}" srcOrd="3" destOrd="0" presId="urn:microsoft.com/office/officeart/2005/8/layout/chevron2"/>
    <dgm:cxn modelId="{D668C2B3-7AFE-4531-A76E-EB9D5887D3A5}" type="presParOf" srcId="{160F1779-8567-49B2-98C1-CBD77B24CE0D}" destId="{EE1F7248-8E67-40BA-8D6D-263DACE8F58B}" srcOrd="4" destOrd="0" presId="urn:microsoft.com/office/officeart/2005/8/layout/chevron2"/>
    <dgm:cxn modelId="{2BEC476B-33A2-450A-B499-D55D6E9F8AD2}" type="presParOf" srcId="{EE1F7248-8E67-40BA-8D6D-263DACE8F58B}" destId="{ACAAF031-A3F9-4E00-B856-D3FB82491B97}" srcOrd="0" destOrd="0" presId="urn:microsoft.com/office/officeart/2005/8/layout/chevron2"/>
    <dgm:cxn modelId="{26E19F53-4F9B-4ABC-92AA-0F1E0B45FDE2}" type="presParOf" srcId="{EE1F7248-8E67-40BA-8D6D-263DACE8F58B}" destId="{16AAE0F7-E51F-455F-87BD-92B8BBC8818A}" srcOrd="1" destOrd="0" presId="urn:microsoft.com/office/officeart/2005/8/layout/chevron2"/>
    <dgm:cxn modelId="{6C059CC6-BF59-48EF-B2EE-1B4BEE4F4FDD}" type="presParOf" srcId="{160F1779-8567-49B2-98C1-CBD77B24CE0D}" destId="{2C74F91F-9DA4-4F65-8F8D-E9545766B86B}" srcOrd="5" destOrd="0" presId="urn:microsoft.com/office/officeart/2005/8/layout/chevron2"/>
    <dgm:cxn modelId="{F9F58632-5AE0-4933-B974-775E020AA4AD}" type="presParOf" srcId="{160F1779-8567-49B2-98C1-CBD77B24CE0D}" destId="{80A76E46-6239-40A9-926F-D227A07492FF}" srcOrd="6" destOrd="0" presId="urn:microsoft.com/office/officeart/2005/8/layout/chevron2"/>
    <dgm:cxn modelId="{C01BAEC2-7864-48F3-A55E-CFD4A6B44DAC}" type="presParOf" srcId="{80A76E46-6239-40A9-926F-D227A07492FF}" destId="{FE6922AA-EF29-4C90-BA47-75BB5F714F6D}" srcOrd="0" destOrd="0" presId="urn:microsoft.com/office/officeart/2005/8/layout/chevron2"/>
    <dgm:cxn modelId="{197CCF04-5740-4709-B821-F64D7A75BA5B}" type="presParOf" srcId="{80A76E46-6239-40A9-926F-D227A07492FF}" destId="{254A2A46-A6EB-49CB-BEE6-FBAD8069EBE2}" srcOrd="1" destOrd="0" presId="urn:microsoft.com/office/officeart/2005/8/layout/chevron2"/>
    <dgm:cxn modelId="{EF304CF8-F60F-4291-8725-8469F271E556}" type="presParOf" srcId="{160F1779-8567-49B2-98C1-CBD77B24CE0D}" destId="{50AA4403-2235-465C-BAC4-BD2655AEC9A4}" srcOrd="7" destOrd="0" presId="urn:microsoft.com/office/officeart/2005/8/layout/chevron2"/>
    <dgm:cxn modelId="{B4E7664D-088D-4C9A-B4A9-7C36907D0E7A}" type="presParOf" srcId="{160F1779-8567-49B2-98C1-CBD77B24CE0D}" destId="{57AEF46F-07BF-44A3-BE0A-1330D16CEA52}" srcOrd="8" destOrd="0" presId="urn:microsoft.com/office/officeart/2005/8/layout/chevron2"/>
    <dgm:cxn modelId="{FED67B44-FCE3-4A54-9635-A9EDD50E7BDC}" type="presParOf" srcId="{57AEF46F-07BF-44A3-BE0A-1330D16CEA52}" destId="{27B9DCFF-132F-48A7-B319-92384E630BCE}" srcOrd="0" destOrd="0" presId="urn:microsoft.com/office/officeart/2005/8/layout/chevron2"/>
    <dgm:cxn modelId="{4EEFBBA4-5D88-4EB7-8796-4CEA4F3561C7}" type="presParOf" srcId="{57AEF46F-07BF-44A3-BE0A-1330D16CEA52}" destId="{53203F81-DA34-49BD-9ED8-4ED7B909E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Целесообразное сочетание научности и доступности отобранного содержания учебного материала на каждом этапе урока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/>
      <dgm:spPr/>
      <dgm:t>
        <a:bodyPr/>
        <a:lstStyle/>
        <a:p>
          <a:pPr algn="just"/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Наличие целесообразного сочетания различных информационных источников (на электронных, бумажных носителях; вербальные и невербальные средства коммуникации) получения новых знаний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 custT="1"/>
      <dgm:spPr/>
      <dgm:t>
        <a:bodyPr/>
        <a:lstStyle/>
        <a:p>
          <a:pPr algn="just"/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Наличие в содержании урока заданий творческого характера по применению полученных знаний в учебной ситуации, в изменённых обстоятельствах, принципиально в новой ситуации (перенос в широкий социально-культурный контекст)</a:t>
          </a:r>
          <a:endParaRPr lang="ru-RU" sz="20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3" custScaleY="123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2D2F1-234E-4A48-8EFC-CA8D988BDB63}" type="presOf" srcId="{BE5D2FEC-039D-4393-8AC2-E57BCF39695B}" destId="{ACAAF031-A3F9-4E00-B856-D3FB82491B97}" srcOrd="0" destOrd="0" presId="urn:microsoft.com/office/officeart/2005/8/layout/chevron2"/>
    <dgm:cxn modelId="{398396BF-950B-4924-AC12-4998A94C8896}" type="presOf" srcId="{C9659E7D-DC71-45CB-A962-99AF72E0AD31}" destId="{6E8B2AF2-1B50-4446-932C-D1E53416749D}" srcOrd="0" destOrd="0" presId="urn:microsoft.com/office/officeart/2005/8/layout/chevron2"/>
    <dgm:cxn modelId="{4047F210-B239-4A9B-9ABC-559ACA6D13A3}" type="presOf" srcId="{5E8C8DB0-2D5B-43DB-8704-05B1A41C5C85}" destId="{160F1779-8567-49B2-98C1-CBD77B24CE0D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36F6D799-6313-4516-A1BA-26F105E31B02}" type="presOf" srcId="{E0D0F0B7-30C4-4556-8B7C-0D39B032DA12}" destId="{200136FA-BFE9-404D-B82E-D91249055596}" srcOrd="0" destOrd="0" presId="urn:microsoft.com/office/officeart/2005/8/layout/chevron2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EDF9D1FA-4160-4D54-A7B4-E0DB42F799F1}" type="presOf" srcId="{BB7CB2A3-1C3B-4162-B316-B7E2227A2AFB}" destId="{9B6876C8-E704-4C30-BB0E-93A88564395F}" srcOrd="0" destOrd="0" presId="urn:microsoft.com/office/officeart/2005/8/layout/chevron2"/>
    <dgm:cxn modelId="{1433BBE6-0BF5-437F-9DAD-2B7EB0BA15C7}" type="presOf" srcId="{71934689-5C23-4DCE-8DFB-FABBAA63F227}" destId="{16AAE0F7-E51F-455F-87BD-92B8BBC8818A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D62BB324-C45F-48FA-8FF4-E47AF7ED4BA9}" type="presOf" srcId="{3FD9C405-46F0-4981-8410-D2373EBFF60B}" destId="{3AB491B8-46A9-4D3D-A2A0-2D15FCF00D5C}" srcOrd="0" destOrd="0" presId="urn:microsoft.com/office/officeart/2005/8/layout/chevron2"/>
    <dgm:cxn modelId="{09F635B9-F2EA-4F87-AA3F-2AE10139841A}" type="presParOf" srcId="{160F1779-8567-49B2-98C1-CBD77B24CE0D}" destId="{48B36EFD-9A8E-4ADE-8F8B-5AA057676093}" srcOrd="0" destOrd="0" presId="urn:microsoft.com/office/officeart/2005/8/layout/chevron2"/>
    <dgm:cxn modelId="{236D50BE-7CA8-488D-9DAF-FD22FDE22BD7}" type="presParOf" srcId="{48B36EFD-9A8E-4ADE-8F8B-5AA057676093}" destId="{6E8B2AF2-1B50-4446-932C-D1E53416749D}" srcOrd="0" destOrd="0" presId="urn:microsoft.com/office/officeart/2005/8/layout/chevron2"/>
    <dgm:cxn modelId="{9241A562-E691-469F-9383-5E91A4106478}" type="presParOf" srcId="{48B36EFD-9A8E-4ADE-8F8B-5AA057676093}" destId="{200136FA-BFE9-404D-B82E-D91249055596}" srcOrd="1" destOrd="0" presId="urn:microsoft.com/office/officeart/2005/8/layout/chevron2"/>
    <dgm:cxn modelId="{63731D45-AD46-4686-B13B-41856CEB2774}" type="presParOf" srcId="{160F1779-8567-49B2-98C1-CBD77B24CE0D}" destId="{D25B8FF5-3302-4853-BBCA-8531D38E9EB6}" srcOrd="1" destOrd="0" presId="urn:microsoft.com/office/officeart/2005/8/layout/chevron2"/>
    <dgm:cxn modelId="{371AEDAE-6342-4395-9A26-A3C5A47B75D3}" type="presParOf" srcId="{160F1779-8567-49B2-98C1-CBD77B24CE0D}" destId="{4D8F8CD8-CE3B-492F-8BC7-7CD3C76FA950}" srcOrd="2" destOrd="0" presId="urn:microsoft.com/office/officeart/2005/8/layout/chevron2"/>
    <dgm:cxn modelId="{D4EC0DDC-6F85-4E47-B5DA-10F2E42D1DEA}" type="presParOf" srcId="{4D8F8CD8-CE3B-492F-8BC7-7CD3C76FA950}" destId="{9B6876C8-E704-4C30-BB0E-93A88564395F}" srcOrd="0" destOrd="0" presId="urn:microsoft.com/office/officeart/2005/8/layout/chevron2"/>
    <dgm:cxn modelId="{70DAF5B7-E860-4EB8-B934-A24A31349FFC}" type="presParOf" srcId="{4D8F8CD8-CE3B-492F-8BC7-7CD3C76FA950}" destId="{3AB491B8-46A9-4D3D-A2A0-2D15FCF00D5C}" srcOrd="1" destOrd="0" presId="urn:microsoft.com/office/officeart/2005/8/layout/chevron2"/>
    <dgm:cxn modelId="{5F750DA0-38E9-4BFD-894C-206F10CA80C7}" type="presParOf" srcId="{160F1779-8567-49B2-98C1-CBD77B24CE0D}" destId="{2D8EAB24-69F1-410C-A8DF-2DEA783B1630}" srcOrd="3" destOrd="0" presId="urn:microsoft.com/office/officeart/2005/8/layout/chevron2"/>
    <dgm:cxn modelId="{7653FE14-A09F-4532-9EF5-6F96D5223D76}" type="presParOf" srcId="{160F1779-8567-49B2-98C1-CBD77B24CE0D}" destId="{EE1F7248-8E67-40BA-8D6D-263DACE8F58B}" srcOrd="4" destOrd="0" presId="urn:microsoft.com/office/officeart/2005/8/layout/chevron2"/>
    <dgm:cxn modelId="{12628A44-8F93-4719-9EF1-C95D9CDD8BEA}" type="presParOf" srcId="{EE1F7248-8E67-40BA-8D6D-263DACE8F58B}" destId="{ACAAF031-A3F9-4E00-B856-D3FB82491B97}" srcOrd="0" destOrd="0" presId="urn:microsoft.com/office/officeart/2005/8/layout/chevron2"/>
    <dgm:cxn modelId="{37EEB861-672D-4E40-AF88-EC356CBE1CDA}" type="presParOf" srcId="{EE1F7248-8E67-40BA-8D6D-263DACE8F58B}" destId="{16AAE0F7-E51F-455F-87BD-92B8BBC881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r>
            <a:rPr lang="ru-RU" sz="22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Явно выраженное соответствие структуры типу и форме урока</a:t>
          </a:r>
          <a:endParaRPr lang="ru-RU" sz="2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Полное соответствие хода урока и содержания деятельности намеченному плану в течение всего урока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Равномерность темпа урока, оптимальность распределения учебного времени по этапам урока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AFC448DA-C840-4D59-B0C7-E27907258153}">
      <dgm:prSet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Адекватность применяемой технологии, сочетания методов и приёмов обучения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D25E064-4301-44D5-BD51-75B8243B29B6}" type="parTrans" cxnId="{F6FDB1FE-33A2-42E2-9786-E3E5E798E411}">
      <dgm:prSet/>
      <dgm:spPr/>
      <dgm:t>
        <a:bodyPr/>
        <a:lstStyle/>
        <a:p>
          <a:endParaRPr lang="ru-RU"/>
        </a:p>
      </dgm:t>
    </dgm:pt>
    <dgm:pt modelId="{F9F8D537-2C60-4D2A-8EC5-2F96805A1559}" type="sibTrans" cxnId="{F6FDB1FE-33A2-42E2-9786-E3E5E798E411}">
      <dgm:prSet/>
      <dgm:spPr/>
      <dgm:t>
        <a:bodyPr/>
        <a:lstStyle/>
        <a:p>
          <a:endParaRPr lang="ru-RU"/>
        </a:p>
      </dgm:t>
    </dgm:pt>
    <dgm:pt modelId="{D806525B-BED6-4779-9784-7F57B08B6808}">
      <dgm:prSet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Оптимальное сочетание фронтальной, парной, групповой и индивидуальной работы учащихся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AFB5286C-6DA5-4B6E-876A-525682694A40}" type="parTrans" cxnId="{0C14AF6F-1499-4DB5-BCA3-92B163C20812}">
      <dgm:prSet/>
      <dgm:spPr/>
      <dgm:t>
        <a:bodyPr/>
        <a:lstStyle/>
        <a:p>
          <a:endParaRPr lang="ru-RU"/>
        </a:p>
      </dgm:t>
    </dgm:pt>
    <dgm:pt modelId="{037D5D75-C511-491F-89F7-31406DF6F429}" type="sibTrans" cxnId="{0C14AF6F-1499-4DB5-BCA3-92B163C20812}">
      <dgm:prSet/>
      <dgm:spPr/>
      <dgm:t>
        <a:bodyPr/>
        <a:lstStyle/>
        <a:p>
          <a:endParaRPr lang="ru-RU"/>
        </a:p>
      </dgm:t>
    </dgm:pt>
    <dgm:pt modelId="{A9F78DB8-E979-476A-8AAD-E3D1A59D7107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F97B8-92F4-4260-9E9F-56F028144B1B}" type="parTrans" cxnId="{C34C07E3-F179-43EC-88E3-785D8C7C458E}">
      <dgm:prSet/>
      <dgm:spPr/>
      <dgm:t>
        <a:bodyPr/>
        <a:lstStyle/>
        <a:p>
          <a:endParaRPr lang="ru-RU"/>
        </a:p>
      </dgm:t>
    </dgm:pt>
    <dgm:pt modelId="{958C1C76-E8FE-413D-9158-49D0B05664AD}" type="sibTrans" cxnId="{C34C07E3-F179-43EC-88E3-785D8C7C458E}">
      <dgm:prSet/>
      <dgm:spPr/>
      <dgm:t>
        <a:bodyPr/>
        <a:lstStyle/>
        <a:p>
          <a:endParaRPr lang="ru-RU"/>
        </a:p>
      </dgm:t>
    </dgm:pt>
    <dgm:pt modelId="{8A73463E-D145-42B4-93A6-189C41549FCA}">
      <dgm:prSet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Адекватность и оптимальность используемых средств обучения на каждом этапе урока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A006EE0D-25E6-4D06-9B63-C87F0B0AFDCB}" type="parTrans" cxnId="{05B1A108-2B46-4B55-82BE-13B4A00BA6E8}">
      <dgm:prSet/>
      <dgm:spPr/>
      <dgm:t>
        <a:bodyPr/>
        <a:lstStyle/>
        <a:p>
          <a:endParaRPr lang="ru-RU"/>
        </a:p>
      </dgm:t>
    </dgm:pt>
    <dgm:pt modelId="{AA5AF741-80B3-4180-9D0B-D1CF8204C151}" type="sibTrans" cxnId="{05B1A108-2B46-4B55-82BE-13B4A00BA6E8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96968-1B81-46D1-9C2E-29EF5EBB3FF4}" type="pres">
      <dgm:prSet presAssocID="{ADE6C63E-41AC-4D55-A0BF-B7CDAF63CD3A}" presName="sp" presStyleCnt="0"/>
      <dgm:spPr/>
    </dgm:pt>
    <dgm:pt modelId="{CF6673B0-16D8-4D08-8C33-3E40F370D99A}" type="pres">
      <dgm:prSet presAssocID="{A9F78DB8-E979-476A-8AAD-E3D1A59D7107}" presName="composite" presStyleCnt="0"/>
      <dgm:spPr/>
    </dgm:pt>
    <dgm:pt modelId="{89ABC381-1739-43B9-B69C-3CB916ECB807}" type="pres">
      <dgm:prSet presAssocID="{A9F78DB8-E979-476A-8AAD-E3D1A59D710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E7DC7-9567-4388-987A-5958C9D23510}" type="pres">
      <dgm:prSet presAssocID="{A9F78DB8-E979-476A-8AAD-E3D1A59D710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E4B29984-87A9-4F28-A562-71B5781EB4E0}" type="presOf" srcId="{AFC448DA-C840-4D59-B0C7-E27907258153}" destId="{254A2A46-A6EB-49CB-BEE6-FBAD8069EBE2}" srcOrd="0" destOrd="0" presId="urn:microsoft.com/office/officeart/2005/8/layout/chevron2"/>
    <dgm:cxn modelId="{C34C07E3-F179-43EC-88E3-785D8C7C458E}" srcId="{5E8C8DB0-2D5B-43DB-8704-05B1A41C5C85}" destId="{A9F78DB8-E979-476A-8AAD-E3D1A59D7107}" srcOrd="5" destOrd="0" parTransId="{E20F97B8-92F4-4260-9E9F-56F028144B1B}" sibTransId="{958C1C76-E8FE-413D-9158-49D0B05664AD}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CDB2A5B0-21FC-49AE-9B49-372F20C9D7BA}" type="presOf" srcId="{691DD78B-2442-40C5-A117-3420598B2899}" destId="{27B9DCFF-132F-48A7-B319-92384E630BCE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1738DB33-23E0-44D4-83BF-DF83A4A2D583}" type="presOf" srcId="{E0D0F0B7-30C4-4556-8B7C-0D39B032DA12}" destId="{200136FA-BFE9-404D-B82E-D91249055596}" srcOrd="0" destOrd="0" presId="urn:microsoft.com/office/officeart/2005/8/layout/chevron2"/>
    <dgm:cxn modelId="{E71A6321-F56D-4D48-8533-B6F266EFCDC2}" type="presOf" srcId="{71934689-5C23-4DCE-8DFB-FABBAA63F227}" destId="{16AAE0F7-E51F-455F-87BD-92B8BBC8818A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14935BF4-D72A-448C-BFA8-3A1B0BFCF5A9}" type="presOf" srcId="{3FD9C405-46F0-4981-8410-D2373EBFF60B}" destId="{3AB491B8-46A9-4D3D-A2A0-2D15FCF00D5C}" srcOrd="0" destOrd="0" presId="urn:microsoft.com/office/officeart/2005/8/layout/chevron2"/>
    <dgm:cxn modelId="{747711F3-1D40-4EB3-8DE4-EC1FEB7A938B}" type="presOf" srcId="{8A73463E-D145-42B4-93A6-189C41549FCA}" destId="{1E0E7DC7-9567-4388-987A-5958C9D23510}" srcOrd="0" destOrd="0" presId="urn:microsoft.com/office/officeart/2005/8/layout/chevron2"/>
    <dgm:cxn modelId="{F6FDB1FE-33A2-42E2-9786-E3E5E798E411}" srcId="{C749B8AA-142D-4BA2-B997-F93DDB921482}" destId="{AFC448DA-C840-4D59-B0C7-E27907258153}" srcOrd="0" destOrd="0" parTransId="{DD25E064-4301-44D5-BD51-75B8243B29B6}" sibTransId="{F9F8D537-2C60-4D2A-8EC5-2F96805A1559}"/>
    <dgm:cxn modelId="{873B9624-4B24-4888-82CF-EE9A3D7E3E7D}" type="presOf" srcId="{BB7CB2A3-1C3B-4162-B316-B7E2227A2AFB}" destId="{9B6876C8-E704-4C30-BB0E-93A88564395F}" srcOrd="0" destOrd="0" presId="urn:microsoft.com/office/officeart/2005/8/layout/chevron2"/>
    <dgm:cxn modelId="{388030C2-CE66-41E0-A2E0-5599DF025377}" type="presOf" srcId="{C749B8AA-142D-4BA2-B997-F93DDB921482}" destId="{FE6922AA-EF29-4C90-BA47-75BB5F714F6D}" srcOrd="0" destOrd="0" presId="urn:microsoft.com/office/officeart/2005/8/layout/chevron2"/>
    <dgm:cxn modelId="{297FA28B-C15C-41A5-B5C6-44153F2FB49A}" type="presOf" srcId="{D806525B-BED6-4779-9784-7F57B08B6808}" destId="{53203F81-DA34-49BD-9ED8-4ED7B909EF0F}" srcOrd="0" destOrd="0" presId="urn:microsoft.com/office/officeart/2005/8/layout/chevron2"/>
    <dgm:cxn modelId="{BBD0ED46-F2BF-4359-9993-4BD1B558081B}" type="presOf" srcId="{A9F78DB8-E979-476A-8AAD-E3D1A59D7107}" destId="{89ABC381-1739-43B9-B69C-3CB916ECB807}" srcOrd="0" destOrd="0" presId="urn:microsoft.com/office/officeart/2005/8/layout/chevron2"/>
    <dgm:cxn modelId="{F5E1C3A5-C7C2-4528-BC75-E3BDAA5BBDC3}" type="presOf" srcId="{5E8C8DB0-2D5B-43DB-8704-05B1A41C5C85}" destId="{160F1779-8567-49B2-98C1-CBD77B24CE0D}" srcOrd="0" destOrd="0" presId="urn:microsoft.com/office/officeart/2005/8/layout/chevron2"/>
    <dgm:cxn modelId="{05B1A108-2B46-4B55-82BE-13B4A00BA6E8}" srcId="{A9F78DB8-E979-476A-8AAD-E3D1A59D7107}" destId="{8A73463E-D145-42B4-93A6-189C41549FCA}" srcOrd="0" destOrd="0" parTransId="{A006EE0D-25E6-4D06-9B63-C87F0B0AFDCB}" sibTransId="{AA5AF741-80B3-4180-9D0B-D1CF8204C151}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726C2C44-1FC6-4159-9986-E56BD0B9035B}" type="presOf" srcId="{C9659E7D-DC71-45CB-A962-99AF72E0AD31}" destId="{6E8B2AF2-1B50-4446-932C-D1E53416749D}" srcOrd="0" destOrd="0" presId="urn:microsoft.com/office/officeart/2005/8/layout/chevron2"/>
    <dgm:cxn modelId="{0C14AF6F-1499-4DB5-BCA3-92B163C20812}" srcId="{691DD78B-2442-40C5-A117-3420598B2899}" destId="{D806525B-BED6-4779-9784-7F57B08B6808}" srcOrd="0" destOrd="0" parTransId="{AFB5286C-6DA5-4B6E-876A-525682694A40}" sibTransId="{037D5D75-C511-491F-89F7-31406DF6F429}"/>
    <dgm:cxn modelId="{A9051F4B-0005-447E-B14C-E40D4327170F}" type="presOf" srcId="{BE5D2FEC-039D-4393-8AC2-E57BCF39695B}" destId="{ACAAF031-A3F9-4E00-B856-D3FB82491B97}" srcOrd="0" destOrd="0" presId="urn:microsoft.com/office/officeart/2005/8/layout/chevron2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BC82D76F-7E5A-4546-A454-07950547979A}" type="presParOf" srcId="{160F1779-8567-49B2-98C1-CBD77B24CE0D}" destId="{48B36EFD-9A8E-4ADE-8F8B-5AA057676093}" srcOrd="0" destOrd="0" presId="urn:microsoft.com/office/officeart/2005/8/layout/chevron2"/>
    <dgm:cxn modelId="{31512B84-118D-4F0D-A988-9A037C4DD99C}" type="presParOf" srcId="{48B36EFD-9A8E-4ADE-8F8B-5AA057676093}" destId="{6E8B2AF2-1B50-4446-932C-D1E53416749D}" srcOrd="0" destOrd="0" presId="urn:microsoft.com/office/officeart/2005/8/layout/chevron2"/>
    <dgm:cxn modelId="{9A53848C-4368-4D95-A8E2-3A21ED94D1A4}" type="presParOf" srcId="{48B36EFD-9A8E-4ADE-8F8B-5AA057676093}" destId="{200136FA-BFE9-404D-B82E-D91249055596}" srcOrd="1" destOrd="0" presId="urn:microsoft.com/office/officeart/2005/8/layout/chevron2"/>
    <dgm:cxn modelId="{A0709D70-F88A-47F8-B188-89239DE40C6B}" type="presParOf" srcId="{160F1779-8567-49B2-98C1-CBD77B24CE0D}" destId="{D25B8FF5-3302-4853-BBCA-8531D38E9EB6}" srcOrd="1" destOrd="0" presId="urn:microsoft.com/office/officeart/2005/8/layout/chevron2"/>
    <dgm:cxn modelId="{10BA0554-4F1D-49F2-9E80-E1BF7F915FE4}" type="presParOf" srcId="{160F1779-8567-49B2-98C1-CBD77B24CE0D}" destId="{4D8F8CD8-CE3B-492F-8BC7-7CD3C76FA950}" srcOrd="2" destOrd="0" presId="urn:microsoft.com/office/officeart/2005/8/layout/chevron2"/>
    <dgm:cxn modelId="{878887C1-17DD-49A7-A22D-39CB8883299B}" type="presParOf" srcId="{4D8F8CD8-CE3B-492F-8BC7-7CD3C76FA950}" destId="{9B6876C8-E704-4C30-BB0E-93A88564395F}" srcOrd="0" destOrd="0" presId="urn:microsoft.com/office/officeart/2005/8/layout/chevron2"/>
    <dgm:cxn modelId="{78CA7D50-698A-491E-AB87-B60EE8D606F4}" type="presParOf" srcId="{4D8F8CD8-CE3B-492F-8BC7-7CD3C76FA950}" destId="{3AB491B8-46A9-4D3D-A2A0-2D15FCF00D5C}" srcOrd="1" destOrd="0" presId="urn:microsoft.com/office/officeart/2005/8/layout/chevron2"/>
    <dgm:cxn modelId="{C2647F40-2C49-4A54-B740-58A59B1844AE}" type="presParOf" srcId="{160F1779-8567-49B2-98C1-CBD77B24CE0D}" destId="{2D8EAB24-69F1-410C-A8DF-2DEA783B1630}" srcOrd="3" destOrd="0" presId="urn:microsoft.com/office/officeart/2005/8/layout/chevron2"/>
    <dgm:cxn modelId="{F9727352-381B-44F2-B83C-04980A3C658D}" type="presParOf" srcId="{160F1779-8567-49B2-98C1-CBD77B24CE0D}" destId="{EE1F7248-8E67-40BA-8D6D-263DACE8F58B}" srcOrd="4" destOrd="0" presId="urn:microsoft.com/office/officeart/2005/8/layout/chevron2"/>
    <dgm:cxn modelId="{6534043A-AE71-4793-B59E-492FFD262531}" type="presParOf" srcId="{EE1F7248-8E67-40BA-8D6D-263DACE8F58B}" destId="{ACAAF031-A3F9-4E00-B856-D3FB82491B97}" srcOrd="0" destOrd="0" presId="urn:microsoft.com/office/officeart/2005/8/layout/chevron2"/>
    <dgm:cxn modelId="{5B502ED5-078B-46FA-96CF-5CB7EC3BB470}" type="presParOf" srcId="{EE1F7248-8E67-40BA-8D6D-263DACE8F58B}" destId="{16AAE0F7-E51F-455F-87BD-92B8BBC8818A}" srcOrd="1" destOrd="0" presId="urn:microsoft.com/office/officeart/2005/8/layout/chevron2"/>
    <dgm:cxn modelId="{06152354-EA3C-49D8-BB4D-2DBF67A167AD}" type="presParOf" srcId="{160F1779-8567-49B2-98C1-CBD77B24CE0D}" destId="{2C74F91F-9DA4-4F65-8F8D-E9545766B86B}" srcOrd="5" destOrd="0" presId="urn:microsoft.com/office/officeart/2005/8/layout/chevron2"/>
    <dgm:cxn modelId="{EA61217E-D954-45B9-BF98-50F29F7707B5}" type="presParOf" srcId="{160F1779-8567-49B2-98C1-CBD77B24CE0D}" destId="{80A76E46-6239-40A9-926F-D227A07492FF}" srcOrd="6" destOrd="0" presId="urn:microsoft.com/office/officeart/2005/8/layout/chevron2"/>
    <dgm:cxn modelId="{C1561911-24A2-4432-9F47-D2929CD6D5E5}" type="presParOf" srcId="{80A76E46-6239-40A9-926F-D227A07492FF}" destId="{FE6922AA-EF29-4C90-BA47-75BB5F714F6D}" srcOrd="0" destOrd="0" presId="urn:microsoft.com/office/officeart/2005/8/layout/chevron2"/>
    <dgm:cxn modelId="{324BBA20-649C-432F-A112-CC5CE019B254}" type="presParOf" srcId="{80A76E46-6239-40A9-926F-D227A07492FF}" destId="{254A2A46-A6EB-49CB-BEE6-FBAD8069EBE2}" srcOrd="1" destOrd="0" presId="urn:microsoft.com/office/officeart/2005/8/layout/chevron2"/>
    <dgm:cxn modelId="{74191E76-A6D6-4E40-BE0E-D37F9C361022}" type="presParOf" srcId="{160F1779-8567-49B2-98C1-CBD77B24CE0D}" destId="{50AA4403-2235-465C-BAC4-BD2655AEC9A4}" srcOrd="7" destOrd="0" presId="urn:microsoft.com/office/officeart/2005/8/layout/chevron2"/>
    <dgm:cxn modelId="{726AE9D6-916A-4C1E-9436-C2C5AFF24099}" type="presParOf" srcId="{160F1779-8567-49B2-98C1-CBD77B24CE0D}" destId="{57AEF46F-07BF-44A3-BE0A-1330D16CEA52}" srcOrd="8" destOrd="0" presId="urn:microsoft.com/office/officeart/2005/8/layout/chevron2"/>
    <dgm:cxn modelId="{58DCA982-F915-4B25-9FAB-3B91B3EA7C58}" type="presParOf" srcId="{57AEF46F-07BF-44A3-BE0A-1330D16CEA52}" destId="{27B9DCFF-132F-48A7-B319-92384E630BCE}" srcOrd="0" destOrd="0" presId="urn:microsoft.com/office/officeart/2005/8/layout/chevron2"/>
    <dgm:cxn modelId="{8CC7C2A3-F287-441A-A731-F1CB596EB0F3}" type="presParOf" srcId="{57AEF46F-07BF-44A3-BE0A-1330D16CEA52}" destId="{53203F81-DA34-49BD-9ED8-4ED7B909EF0F}" srcOrd="1" destOrd="0" presId="urn:microsoft.com/office/officeart/2005/8/layout/chevron2"/>
    <dgm:cxn modelId="{9587F590-6A5C-496A-8508-448DA973F030}" type="presParOf" srcId="{160F1779-8567-49B2-98C1-CBD77B24CE0D}" destId="{49E96968-1B81-46D1-9C2E-29EF5EBB3FF4}" srcOrd="9" destOrd="0" presId="urn:microsoft.com/office/officeart/2005/8/layout/chevron2"/>
    <dgm:cxn modelId="{C25B7C3B-06A8-4559-916E-37A66037D568}" type="presParOf" srcId="{160F1779-8567-49B2-98C1-CBD77B24CE0D}" destId="{CF6673B0-16D8-4D08-8C33-3E40F370D99A}" srcOrd="10" destOrd="0" presId="urn:microsoft.com/office/officeart/2005/8/layout/chevron2"/>
    <dgm:cxn modelId="{0750C9B0-2C22-48AB-B07B-3319EC25EED0}" type="presParOf" srcId="{CF6673B0-16D8-4D08-8C33-3E40F370D99A}" destId="{89ABC381-1739-43B9-B69C-3CB916ECB807}" srcOrd="0" destOrd="0" presId="urn:microsoft.com/office/officeart/2005/8/layout/chevron2"/>
    <dgm:cxn modelId="{8CFD5E39-7D8B-4E95-A618-827B4D0CB94F}" type="presParOf" srcId="{CF6673B0-16D8-4D08-8C33-3E40F370D99A}" destId="{1E0E7DC7-9567-4388-987A-5958C9D235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pPr algn="just"/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Сочетание контроля с самоконтролем и взаимоконтролем  результатов деятельности с применением современных форм и средств  </a:t>
          </a:r>
          <a:endParaRPr lang="ru-RU" sz="20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Организация рефлексии образовательных результатов относительно всех поставленных целей и задач 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Сочетание критериальной системно-уровневой оценки с самооценкой образовательных достижений учащихся  </a:t>
          </a:r>
          <a:endParaRPr lang="ru-RU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2456272F-52C1-4643-A5E1-D26997F4E7DF}">
      <dgm:prSet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Использование формирующей оценки учебно-познавательной деятельности учащихся с помощью различных визуализированных средств на каждом этапе урока  </a:t>
          </a:r>
          <a:endParaRPr lang="ru-RU" sz="20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16E8F383-4E85-4FAA-9054-812D4D3926E2}" type="parTrans" cxnId="{741B7F0A-FAD5-422B-A30C-C1227482AD14}">
      <dgm:prSet/>
      <dgm:spPr/>
      <dgm:t>
        <a:bodyPr/>
        <a:lstStyle/>
        <a:p>
          <a:endParaRPr lang="ru-RU"/>
        </a:p>
      </dgm:t>
    </dgm:pt>
    <dgm:pt modelId="{0A48241D-6BC5-4CB8-9166-FF3004EA3276}" type="sibTrans" cxnId="{741B7F0A-FAD5-422B-A30C-C1227482AD14}">
      <dgm:prSet/>
      <dgm:spPr/>
      <dgm:t>
        <a:bodyPr/>
        <a:lstStyle/>
        <a:p>
          <a:endParaRPr lang="ru-RU"/>
        </a:p>
      </dgm:t>
    </dgm:pt>
    <dgm:pt modelId="{74AD4D8C-68D7-43A1-ACF8-12AEE456A595}">
      <dgm:prSet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Достижение всеми учащимися запланированных образовательных результатов  </a:t>
          </a:r>
          <a:endParaRPr lang="ru-RU" sz="20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FBA7FFBC-999A-47F3-B59A-D8CA7DB19F14}" type="parTrans" cxnId="{6D8AA1BA-3751-4C26-B93F-F9AB44A73D99}">
      <dgm:prSet/>
      <dgm:spPr/>
      <dgm:t>
        <a:bodyPr/>
        <a:lstStyle/>
        <a:p>
          <a:endParaRPr lang="ru-RU"/>
        </a:p>
      </dgm:t>
    </dgm:pt>
    <dgm:pt modelId="{85D30207-5FD9-4C09-B4C5-1525FA290BF1}" type="sibTrans" cxnId="{6D8AA1BA-3751-4C26-B93F-F9AB44A73D99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5" custLinFactNeighborY="6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C1B92F2B-25FA-4F93-AE75-A0C512C1701C}" type="presOf" srcId="{BB7CB2A3-1C3B-4162-B316-B7E2227A2AFB}" destId="{9B6876C8-E704-4C30-BB0E-93A88564395F}" srcOrd="0" destOrd="0" presId="urn:microsoft.com/office/officeart/2005/8/layout/chevron2"/>
    <dgm:cxn modelId="{96339C80-18F1-496C-B34E-460DA5725C2D}" type="presOf" srcId="{E0D0F0B7-30C4-4556-8B7C-0D39B032DA12}" destId="{200136FA-BFE9-404D-B82E-D91249055596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3CC1BFBB-1071-4B9A-8535-A8793F484649}" type="presOf" srcId="{BE5D2FEC-039D-4393-8AC2-E57BCF39695B}" destId="{ACAAF031-A3F9-4E00-B856-D3FB82491B97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741B7F0A-FAD5-422B-A30C-C1227482AD14}" srcId="{C749B8AA-142D-4BA2-B997-F93DDB921482}" destId="{2456272F-52C1-4643-A5E1-D26997F4E7DF}" srcOrd="0" destOrd="0" parTransId="{16E8F383-4E85-4FAA-9054-812D4D3926E2}" sibTransId="{0A48241D-6BC5-4CB8-9166-FF3004EA3276}"/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C8E5603D-2161-495F-9ED5-F24EA317792B}" type="presOf" srcId="{C9659E7D-DC71-45CB-A962-99AF72E0AD31}" destId="{6E8B2AF2-1B50-4446-932C-D1E53416749D}" srcOrd="0" destOrd="0" presId="urn:microsoft.com/office/officeart/2005/8/layout/chevron2"/>
    <dgm:cxn modelId="{ABDFE9D1-080A-4524-B9AD-2DDCFF1E65B8}" type="presOf" srcId="{2456272F-52C1-4643-A5E1-D26997F4E7DF}" destId="{254A2A46-A6EB-49CB-BEE6-FBAD8069EBE2}" srcOrd="0" destOrd="0" presId="urn:microsoft.com/office/officeart/2005/8/layout/chevron2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54DC623C-0C0B-466D-A79B-C05173C4B307}" type="presOf" srcId="{C749B8AA-142D-4BA2-B997-F93DDB921482}" destId="{FE6922AA-EF29-4C90-BA47-75BB5F714F6D}" srcOrd="0" destOrd="0" presId="urn:microsoft.com/office/officeart/2005/8/layout/chevron2"/>
    <dgm:cxn modelId="{C42B8D7A-D961-4277-8E7B-30CDB2CF63AB}" type="presOf" srcId="{71934689-5C23-4DCE-8DFB-FABBAA63F227}" destId="{16AAE0F7-E51F-455F-87BD-92B8BBC8818A}" srcOrd="0" destOrd="0" presId="urn:microsoft.com/office/officeart/2005/8/layout/chevron2"/>
    <dgm:cxn modelId="{25479A6A-61AE-4482-95EE-3025EB52384D}" type="presOf" srcId="{3FD9C405-46F0-4981-8410-D2373EBFF60B}" destId="{3AB491B8-46A9-4D3D-A2A0-2D15FCF00D5C}" srcOrd="0" destOrd="0" presId="urn:microsoft.com/office/officeart/2005/8/layout/chevron2"/>
    <dgm:cxn modelId="{4A36EB24-8C0E-49F8-BA2A-5D4B44234061}" type="presOf" srcId="{691DD78B-2442-40C5-A117-3420598B2899}" destId="{27B9DCFF-132F-48A7-B319-92384E630BCE}" srcOrd="0" destOrd="0" presId="urn:microsoft.com/office/officeart/2005/8/layout/chevron2"/>
    <dgm:cxn modelId="{38D0BAAE-B4EC-4FE4-87E7-A88A62807E1D}" type="presOf" srcId="{74AD4D8C-68D7-43A1-ACF8-12AEE456A595}" destId="{53203F81-DA34-49BD-9ED8-4ED7B909EF0F}" srcOrd="0" destOrd="0" presId="urn:microsoft.com/office/officeart/2005/8/layout/chevron2"/>
    <dgm:cxn modelId="{59AF7268-73D0-46CA-AFF2-29115DAA93CB}" type="presOf" srcId="{5E8C8DB0-2D5B-43DB-8704-05B1A41C5C85}" destId="{160F1779-8567-49B2-98C1-CBD77B24CE0D}" srcOrd="0" destOrd="0" presId="urn:microsoft.com/office/officeart/2005/8/layout/chevron2"/>
    <dgm:cxn modelId="{6D8AA1BA-3751-4C26-B93F-F9AB44A73D99}" srcId="{691DD78B-2442-40C5-A117-3420598B2899}" destId="{74AD4D8C-68D7-43A1-ACF8-12AEE456A595}" srcOrd="0" destOrd="0" parTransId="{FBA7FFBC-999A-47F3-B59A-D8CA7DB19F14}" sibTransId="{85D30207-5FD9-4C09-B4C5-1525FA290BF1}"/>
    <dgm:cxn modelId="{56A135BF-109E-4FD5-AA91-8F09E59BAACD}" type="presParOf" srcId="{160F1779-8567-49B2-98C1-CBD77B24CE0D}" destId="{48B36EFD-9A8E-4ADE-8F8B-5AA057676093}" srcOrd="0" destOrd="0" presId="urn:microsoft.com/office/officeart/2005/8/layout/chevron2"/>
    <dgm:cxn modelId="{45EF163C-2705-449A-BB5B-63AEE0402FFA}" type="presParOf" srcId="{48B36EFD-9A8E-4ADE-8F8B-5AA057676093}" destId="{6E8B2AF2-1B50-4446-932C-D1E53416749D}" srcOrd="0" destOrd="0" presId="urn:microsoft.com/office/officeart/2005/8/layout/chevron2"/>
    <dgm:cxn modelId="{1964D376-AEEE-4E93-8735-0DD83B75A7E3}" type="presParOf" srcId="{48B36EFD-9A8E-4ADE-8F8B-5AA057676093}" destId="{200136FA-BFE9-404D-B82E-D91249055596}" srcOrd="1" destOrd="0" presId="urn:microsoft.com/office/officeart/2005/8/layout/chevron2"/>
    <dgm:cxn modelId="{1C26EF59-20B0-493E-9440-54CEC50FD0E7}" type="presParOf" srcId="{160F1779-8567-49B2-98C1-CBD77B24CE0D}" destId="{D25B8FF5-3302-4853-BBCA-8531D38E9EB6}" srcOrd="1" destOrd="0" presId="urn:microsoft.com/office/officeart/2005/8/layout/chevron2"/>
    <dgm:cxn modelId="{FF9D3830-4140-49B8-B65E-56684D7E8DDC}" type="presParOf" srcId="{160F1779-8567-49B2-98C1-CBD77B24CE0D}" destId="{4D8F8CD8-CE3B-492F-8BC7-7CD3C76FA950}" srcOrd="2" destOrd="0" presId="urn:microsoft.com/office/officeart/2005/8/layout/chevron2"/>
    <dgm:cxn modelId="{04EBC47A-668C-458C-9966-7F307D511D5E}" type="presParOf" srcId="{4D8F8CD8-CE3B-492F-8BC7-7CD3C76FA950}" destId="{9B6876C8-E704-4C30-BB0E-93A88564395F}" srcOrd="0" destOrd="0" presId="urn:microsoft.com/office/officeart/2005/8/layout/chevron2"/>
    <dgm:cxn modelId="{2BC3E755-6E03-4339-94EB-1EB0F96C4831}" type="presParOf" srcId="{4D8F8CD8-CE3B-492F-8BC7-7CD3C76FA950}" destId="{3AB491B8-46A9-4D3D-A2A0-2D15FCF00D5C}" srcOrd="1" destOrd="0" presId="urn:microsoft.com/office/officeart/2005/8/layout/chevron2"/>
    <dgm:cxn modelId="{CA1F3276-3912-4889-9099-D15B25142564}" type="presParOf" srcId="{160F1779-8567-49B2-98C1-CBD77B24CE0D}" destId="{2D8EAB24-69F1-410C-A8DF-2DEA783B1630}" srcOrd="3" destOrd="0" presId="urn:microsoft.com/office/officeart/2005/8/layout/chevron2"/>
    <dgm:cxn modelId="{A956EAB1-041C-4C65-8D59-1F4C12F878DF}" type="presParOf" srcId="{160F1779-8567-49B2-98C1-CBD77B24CE0D}" destId="{EE1F7248-8E67-40BA-8D6D-263DACE8F58B}" srcOrd="4" destOrd="0" presId="urn:microsoft.com/office/officeart/2005/8/layout/chevron2"/>
    <dgm:cxn modelId="{12292CB8-4B5C-40D0-AD10-F35A15AA6EA6}" type="presParOf" srcId="{EE1F7248-8E67-40BA-8D6D-263DACE8F58B}" destId="{ACAAF031-A3F9-4E00-B856-D3FB82491B97}" srcOrd="0" destOrd="0" presId="urn:microsoft.com/office/officeart/2005/8/layout/chevron2"/>
    <dgm:cxn modelId="{DAB01EAB-9E26-49B2-BA71-C10A00CF7614}" type="presParOf" srcId="{EE1F7248-8E67-40BA-8D6D-263DACE8F58B}" destId="{16AAE0F7-E51F-455F-87BD-92B8BBC8818A}" srcOrd="1" destOrd="0" presId="urn:microsoft.com/office/officeart/2005/8/layout/chevron2"/>
    <dgm:cxn modelId="{CF6D943B-7BA2-4990-8270-9BD747A4F1AD}" type="presParOf" srcId="{160F1779-8567-49B2-98C1-CBD77B24CE0D}" destId="{2C74F91F-9DA4-4F65-8F8D-E9545766B86B}" srcOrd="5" destOrd="0" presId="urn:microsoft.com/office/officeart/2005/8/layout/chevron2"/>
    <dgm:cxn modelId="{81097154-518D-4DB7-9A8A-CB7BFD20FE17}" type="presParOf" srcId="{160F1779-8567-49B2-98C1-CBD77B24CE0D}" destId="{80A76E46-6239-40A9-926F-D227A07492FF}" srcOrd="6" destOrd="0" presId="urn:microsoft.com/office/officeart/2005/8/layout/chevron2"/>
    <dgm:cxn modelId="{833522A4-7F54-453C-9B56-583242013778}" type="presParOf" srcId="{80A76E46-6239-40A9-926F-D227A07492FF}" destId="{FE6922AA-EF29-4C90-BA47-75BB5F714F6D}" srcOrd="0" destOrd="0" presId="urn:microsoft.com/office/officeart/2005/8/layout/chevron2"/>
    <dgm:cxn modelId="{E27B94CE-123C-49DC-B10F-49F9DE7CA458}" type="presParOf" srcId="{80A76E46-6239-40A9-926F-D227A07492FF}" destId="{254A2A46-A6EB-49CB-BEE6-FBAD8069EBE2}" srcOrd="1" destOrd="0" presId="urn:microsoft.com/office/officeart/2005/8/layout/chevron2"/>
    <dgm:cxn modelId="{FB4C8E68-696C-4FB5-AAC7-28B0263AD7F1}" type="presParOf" srcId="{160F1779-8567-49B2-98C1-CBD77B24CE0D}" destId="{50AA4403-2235-465C-BAC4-BD2655AEC9A4}" srcOrd="7" destOrd="0" presId="urn:microsoft.com/office/officeart/2005/8/layout/chevron2"/>
    <dgm:cxn modelId="{D35E9E74-FF28-42C8-9D14-E1FB2E3900D4}" type="presParOf" srcId="{160F1779-8567-49B2-98C1-CBD77B24CE0D}" destId="{57AEF46F-07BF-44A3-BE0A-1330D16CEA52}" srcOrd="8" destOrd="0" presId="urn:microsoft.com/office/officeart/2005/8/layout/chevron2"/>
    <dgm:cxn modelId="{F8A607E7-0A15-4378-9FE6-A00D0E87A798}" type="presParOf" srcId="{57AEF46F-07BF-44A3-BE0A-1330D16CEA52}" destId="{27B9DCFF-132F-48A7-B319-92384E630BCE}" srcOrd="0" destOrd="0" presId="urn:microsoft.com/office/officeart/2005/8/layout/chevron2"/>
    <dgm:cxn modelId="{A32A3CF2-54F1-4829-8D25-4DBC3CDFD69F}" type="presParOf" srcId="{57AEF46F-07BF-44A3-BE0A-1330D16CEA52}" destId="{53203F81-DA34-49BD-9ED8-4ED7B909E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76998-9863-4BD3-A26F-63B78154D383}">
      <dsp:nvSpPr>
        <dsp:cNvPr id="0" name=""/>
        <dsp:cNvSpPr/>
      </dsp:nvSpPr>
      <dsp:spPr>
        <a:xfrm rot="126687">
          <a:off x="3629245" y="2215239"/>
          <a:ext cx="1538951" cy="41704"/>
        </a:xfrm>
        <a:custGeom>
          <a:avLst/>
          <a:gdLst/>
          <a:ahLst/>
          <a:cxnLst/>
          <a:rect l="0" t="0" r="0" b="0"/>
          <a:pathLst>
            <a:path>
              <a:moveTo>
                <a:pt x="0" y="20852"/>
              </a:moveTo>
              <a:lnTo>
                <a:pt x="1538951" y="20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97416-ADC6-46E4-9EEC-EDD98EE6D7E4}">
      <dsp:nvSpPr>
        <dsp:cNvPr id="0" name=""/>
        <dsp:cNvSpPr/>
      </dsp:nvSpPr>
      <dsp:spPr>
        <a:xfrm rot="19646316">
          <a:off x="3545379" y="1397100"/>
          <a:ext cx="1073741" cy="41704"/>
        </a:xfrm>
        <a:custGeom>
          <a:avLst/>
          <a:gdLst/>
          <a:ahLst/>
          <a:cxnLst/>
          <a:rect l="0" t="0" r="0" b="0"/>
          <a:pathLst>
            <a:path>
              <a:moveTo>
                <a:pt x="0" y="20852"/>
              </a:moveTo>
              <a:lnTo>
                <a:pt x="1073741" y="20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07EA8-6EB2-484B-94F0-8F8837412B5E}">
      <dsp:nvSpPr>
        <dsp:cNvPr id="0" name=""/>
        <dsp:cNvSpPr/>
      </dsp:nvSpPr>
      <dsp:spPr>
        <a:xfrm rot="1493273">
          <a:off x="3527145" y="2968605"/>
          <a:ext cx="2210099" cy="41704"/>
        </a:xfrm>
        <a:custGeom>
          <a:avLst/>
          <a:gdLst/>
          <a:ahLst/>
          <a:cxnLst/>
          <a:rect l="0" t="0" r="0" b="0"/>
          <a:pathLst>
            <a:path>
              <a:moveTo>
                <a:pt x="0" y="20852"/>
              </a:moveTo>
              <a:lnTo>
                <a:pt x="2210099" y="20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A0075-AED0-4C2E-9BD7-256BC80FF2AB}">
      <dsp:nvSpPr>
        <dsp:cNvPr id="0" name=""/>
        <dsp:cNvSpPr/>
      </dsp:nvSpPr>
      <dsp:spPr>
        <a:xfrm>
          <a:off x="1187619" y="1152134"/>
          <a:ext cx="2887672" cy="2118568"/>
        </a:xfrm>
        <a:prstGeom prst="ellipse">
          <a:avLst/>
        </a:prstGeom>
        <a:gradFill rotWithShape="1">
          <a:gsLst>
            <a:gs pos="0">
              <a:schemeClr val="accent1">
                <a:tint val="75000"/>
                <a:shade val="85000"/>
                <a:satMod val="230000"/>
              </a:schemeClr>
            </a:gs>
            <a:gs pos="25000">
              <a:schemeClr val="accent1">
                <a:tint val="90000"/>
                <a:shade val="70000"/>
                <a:satMod val="220000"/>
              </a:schemeClr>
            </a:gs>
            <a:gs pos="50000">
              <a:schemeClr val="accent1">
                <a:tint val="90000"/>
                <a:shade val="58000"/>
                <a:satMod val="225000"/>
              </a:schemeClr>
            </a:gs>
            <a:gs pos="65000">
              <a:schemeClr val="accent1">
                <a:tint val="90000"/>
                <a:shade val="58000"/>
                <a:satMod val="225000"/>
              </a:schemeClr>
            </a:gs>
            <a:gs pos="80000">
              <a:schemeClr val="accent1">
                <a:tint val="90000"/>
                <a:shade val="69000"/>
                <a:satMod val="220000"/>
              </a:schemeClr>
            </a:gs>
            <a:gs pos="100000">
              <a:schemeClr val="accent1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624AC803-11FE-4A97-8664-D4114573A3E9}">
      <dsp:nvSpPr>
        <dsp:cNvPr id="0" name=""/>
        <dsp:cNvSpPr/>
      </dsp:nvSpPr>
      <dsp:spPr>
        <a:xfrm>
          <a:off x="5527025" y="3168348"/>
          <a:ext cx="1516903" cy="1176224"/>
        </a:xfrm>
        <a:prstGeom prst="ellipse">
          <a:avLst/>
        </a:prstGeom>
        <a:gradFill rotWithShape="1">
          <a:gsLst>
            <a:gs pos="0">
              <a:schemeClr val="accent1">
                <a:tint val="75000"/>
                <a:shade val="85000"/>
                <a:satMod val="230000"/>
              </a:schemeClr>
            </a:gs>
            <a:gs pos="25000">
              <a:schemeClr val="accent1">
                <a:tint val="90000"/>
                <a:shade val="70000"/>
                <a:satMod val="220000"/>
              </a:schemeClr>
            </a:gs>
            <a:gs pos="50000">
              <a:schemeClr val="accent1">
                <a:tint val="90000"/>
                <a:shade val="58000"/>
                <a:satMod val="225000"/>
              </a:schemeClr>
            </a:gs>
            <a:gs pos="65000">
              <a:schemeClr val="accent1">
                <a:tint val="90000"/>
                <a:shade val="58000"/>
                <a:satMod val="225000"/>
              </a:schemeClr>
            </a:gs>
            <a:gs pos="80000">
              <a:schemeClr val="accent1">
                <a:tint val="90000"/>
                <a:shade val="69000"/>
                <a:satMod val="220000"/>
              </a:schemeClr>
            </a:gs>
            <a:gs pos="100000">
              <a:schemeClr val="accent1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развитие</a:t>
          </a:r>
          <a:endParaRPr lang="ru-RU" sz="1900" b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5527025" y="3168348"/>
        <a:ext cx="1516903" cy="1176224"/>
      </dsp:txXfrm>
    </dsp:sp>
    <dsp:sp modelId="{B043AFA2-4C20-44CD-B1B6-B1EF03799E4E}">
      <dsp:nvSpPr>
        <dsp:cNvPr id="0" name=""/>
        <dsp:cNvSpPr/>
      </dsp:nvSpPr>
      <dsp:spPr>
        <a:xfrm>
          <a:off x="6863839" y="3168348"/>
          <a:ext cx="2275355" cy="117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63839" y="3168348"/>
        <a:ext cx="2275355" cy="1176224"/>
      </dsp:txXfrm>
    </dsp:sp>
    <dsp:sp modelId="{441FDE78-B32E-4F5E-B1B1-A42BE35E9175}">
      <dsp:nvSpPr>
        <dsp:cNvPr id="0" name=""/>
        <dsp:cNvSpPr/>
      </dsp:nvSpPr>
      <dsp:spPr>
        <a:xfrm>
          <a:off x="4426858" y="144022"/>
          <a:ext cx="1310101" cy="1271141"/>
        </a:xfrm>
        <a:prstGeom prst="ellipse">
          <a:avLst/>
        </a:prstGeom>
        <a:gradFill rotWithShape="1">
          <a:gsLst>
            <a:gs pos="0">
              <a:schemeClr val="accent1">
                <a:tint val="75000"/>
                <a:shade val="85000"/>
                <a:satMod val="230000"/>
              </a:schemeClr>
            </a:gs>
            <a:gs pos="25000">
              <a:schemeClr val="accent1">
                <a:tint val="90000"/>
                <a:shade val="70000"/>
                <a:satMod val="220000"/>
              </a:schemeClr>
            </a:gs>
            <a:gs pos="50000">
              <a:schemeClr val="accent1">
                <a:tint val="90000"/>
                <a:shade val="58000"/>
                <a:satMod val="225000"/>
              </a:schemeClr>
            </a:gs>
            <a:gs pos="65000">
              <a:schemeClr val="accent1">
                <a:tint val="90000"/>
                <a:shade val="58000"/>
                <a:satMod val="225000"/>
              </a:schemeClr>
            </a:gs>
            <a:gs pos="80000">
              <a:schemeClr val="accent1">
                <a:tint val="90000"/>
                <a:shade val="69000"/>
                <a:satMod val="220000"/>
              </a:schemeClr>
            </a:gs>
            <a:gs pos="100000">
              <a:schemeClr val="accent1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воспитание</a:t>
          </a:r>
          <a:endParaRPr lang="ru-RU" sz="1900" b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4426858" y="144022"/>
        <a:ext cx="1310101" cy="1271141"/>
      </dsp:txXfrm>
    </dsp:sp>
    <dsp:sp modelId="{351B2BEE-CE79-45C5-B66C-85109D617B67}">
      <dsp:nvSpPr>
        <dsp:cNvPr id="0" name=""/>
        <dsp:cNvSpPr/>
      </dsp:nvSpPr>
      <dsp:spPr>
        <a:xfrm>
          <a:off x="5815373" y="144022"/>
          <a:ext cx="1965152" cy="127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отношение</a:t>
          </a:r>
          <a:endParaRPr lang="ru-RU" sz="2500" b="1" i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общение</a:t>
          </a:r>
          <a:endParaRPr lang="ru-RU" sz="2500" b="1" i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поведение</a:t>
          </a:r>
          <a:endParaRPr lang="ru-RU" sz="2500" b="1" i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5815373" y="144022"/>
        <a:ext cx="1965152" cy="1271141"/>
      </dsp:txXfrm>
    </dsp:sp>
    <dsp:sp modelId="{53F89569-2440-4750-82F6-CCC6AE35EE20}">
      <dsp:nvSpPr>
        <dsp:cNvPr id="0" name=""/>
        <dsp:cNvSpPr/>
      </dsp:nvSpPr>
      <dsp:spPr>
        <a:xfrm>
          <a:off x="5166988" y="1656188"/>
          <a:ext cx="1483281" cy="1271141"/>
        </a:xfrm>
        <a:prstGeom prst="ellipse">
          <a:avLst/>
        </a:prstGeom>
        <a:gradFill rotWithShape="1">
          <a:gsLst>
            <a:gs pos="0">
              <a:schemeClr val="accent1">
                <a:tint val="75000"/>
                <a:shade val="85000"/>
                <a:satMod val="230000"/>
              </a:schemeClr>
            </a:gs>
            <a:gs pos="25000">
              <a:schemeClr val="accent1">
                <a:tint val="90000"/>
                <a:shade val="70000"/>
                <a:satMod val="220000"/>
              </a:schemeClr>
            </a:gs>
            <a:gs pos="50000">
              <a:schemeClr val="accent1">
                <a:tint val="90000"/>
                <a:shade val="58000"/>
                <a:satMod val="225000"/>
              </a:schemeClr>
            </a:gs>
            <a:gs pos="65000">
              <a:schemeClr val="accent1">
                <a:tint val="90000"/>
                <a:shade val="58000"/>
                <a:satMod val="225000"/>
              </a:schemeClr>
            </a:gs>
            <a:gs pos="80000">
              <a:schemeClr val="accent1">
                <a:tint val="90000"/>
                <a:shade val="69000"/>
                <a:satMod val="220000"/>
              </a:schemeClr>
            </a:gs>
            <a:gs pos="100000">
              <a:schemeClr val="accent1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обучение</a:t>
          </a:r>
          <a:endParaRPr lang="ru-RU" sz="1900" b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5166988" y="1656188"/>
        <a:ext cx="1483281" cy="1271141"/>
      </dsp:txXfrm>
    </dsp:sp>
    <dsp:sp modelId="{4107316C-D230-4671-BFB9-E37B4FEC271A}">
      <dsp:nvSpPr>
        <dsp:cNvPr id="0" name=""/>
        <dsp:cNvSpPr/>
      </dsp:nvSpPr>
      <dsp:spPr>
        <a:xfrm>
          <a:off x="6512208" y="1656188"/>
          <a:ext cx="2224922" cy="127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знания</a:t>
          </a:r>
          <a:endParaRPr lang="ru-RU" sz="2500" b="1" i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умения</a:t>
          </a:r>
          <a:endParaRPr lang="ru-RU" sz="2500" b="1" i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rPr>
            <a:t>навыки</a:t>
          </a:r>
          <a:endParaRPr lang="ru-RU" sz="2500" b="1" i="1" kern="1200" dirty="0">
            <a:solidFill>
              <a:schemeClr val="accent2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>
        <a:off x="6512208" y="1656188"/>
        <a:ext cx="2224922" cy="127114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B2AF2-1B50-4446-932C-D1E53416749D}">
      <dsp:nvSpPr>
        <dsp:cNvPr id="0" name=""/>
        <dsp:cNvSpPr/>
      </dsp:nvSpPr>
      <dsp:spPr>
        <a:xfrm rot="5400000">
          <a:off x="-167849" y="170966"/>
          <a:ext cx="1118997" cy="783298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К-31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67849" y="170966"/>
        <a:ext cx="1118997" cy="783298"/>
      </dsp:txXfrm>
    </dsp:sp>
    <dsp:sp modelId="{200136FA-BFE9-404D-B82E-D91249055596}">
      <dsp:nvSpPr>
        <dsp:cNvPr id="0" name=""/>
        <dsp:cNvSpPr/>
      </dsp:nvSpPr>
      <dsp:spPr>
        <a:xfrm rot="5400000">
          <a:off x="4474214" y="-3687799"/>
          <a:ext cx="727348" cy="810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Анализ и рефлексия результатов познавательной деятельности на каждом этапе урока  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74214" y="-3687799"/>
        <a:ext cx="727348" cy="8109181"/>
      </dsp:txXfrm>
    </dsp:sp>
    <dsp:sp modelId="{9B6876C8-E704-4C30-BB0E-93A88564395F}">
      <dsp:nvSpPr>
        <dsp:cNvPr id="0" name=""/>
        <dsp:cNvSpPr/>
      </dsp:nvSpPr>
      <dsp:spPr>
        <a:xfrm rot="5400000">
          <a:off x="-102820" y="1190926"/>
          <a:ext cx="1118997" cy="783298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К-32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02820" y="1190926"/>
        <a:ext cx="1118997" cy="783298"/>
      </dsp:txXfrm>
    </dsp:sp>
    <dsp:sp modelId="{3AB491B8-46A9-4D3D-A2A0-2D15FCF00D5C}">
      <dsp:nvSpPr>
        <dsp:cNvPr id="0" name=""/>
        <dsp:cNvSpPr/>
      </dsp:nvSpPr>
      <dsp:spPr>
        <a:xfrm rot="5400000">
          <a:off x="4372651" y="-2647540"/>
          <a:ext cx="930475" cy="810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Системно-уровневая критериальная педагогическая оценка образовательных достижений учащихся относительно поставленных целей и задач урока  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372651" y="-2647540"/>
        <a:ext cx="930475" cy="8109181"/>
      </dsp:txXfrm>
    </dsp:sp>
    <dsp:sp modelId="{ACAAF031-A3F9-4E00-B856-D3FB82491B97}">
      <dsp:nvSpPr>
        <dsp:cNvPr id="0" name=""/>
        <dsp:cNvSpPr/>
      </dsp:nvSpPr>
      <dsp:spPr>
        <a:xfrm rot="5400000">
          <a:off x="-167849" y="2370297"/>
          <a:ext cx="1118997" cy="783298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К-33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67849" y="2370297"/>
        <a:ext cx="1118997" cy="783298"/>
      </dsp:txXfrm>
    </dsp:sp>
    <dsp:sp modelId="{16AAE0F7-E51F-455F-87BD-92B8BBC8818A}">
      <dsp:nvSpPr>
        <dsp:cNvPr id="0" name=""/>
        <dsp:cNvSpPr/>
      </dsp:nvSpPr>
      <dsp:spPr>
        <a:xfrm rot="5400000">
          <a:off x="4253839" y="-1488468"/>
          <a:ext cx="1168100" cy="810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Дифференциация </a:t>
          </a:r>
          <a:r>
            <a:rPr lang="ru-RU" sz="2400" b="1" i="1" kern="1200" dirty="0" err="1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разноуровневых</a:t>
          </a: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домашних заданий для разных групп учащихся  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253839" y="-1488468"/>
        <a:ext cx="1168100" cy="810918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7018C-2F88-48FC-8281-858967940F4E}">
      <dsp:nvSpPr>
        <dsp:cNvPr id="0" name=""/>
        <dsp:cNvSpPr/>
      </dsp:nvSpPr>
      <dsp:spPr>
        <a:xfrm rot="5400000">
          <a:off x="-182238" y="184984"/>
          <a:ext cx="1214924" cy="8504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1</a:t>
          </a:r>
          <a:endParaRPr lang="ru-RU" sz="2500" b="1" kern="1200" dirty="0"/>
        </a:p>
      </dsp:txBody>
      <dsp:txXfrm rot="5400000">
        <a:off x="-182238" y="184984"/>
        <a:ext cx="1214924" cy="850446"/>
      </dsp:txXfrm>
    </dsp:sp>
    <dsp:sp modelId="{D777782A-9F5C-4B0C-A64D-D2C7E4CA494F}">
      <dsp:nvSpPr>
        <dsp:cNvPr id="0" name=""/>
        <dsp:cNvSpPr/>
      </dsp:nvSpPr>
      <dsp:spPr>
        <a:xfrm rot="5400000">
          <a:off x="4314849" y="-3461655"/>
          <a:ext cx="789700" cy="7718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Направленность урока (основная идея, ценностно-смысловые ориентиры)</a:t>
          </a:r>
          <a:endParaRPr lang="ru-RU" sz="21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 rot="5400000">
        <a:off x="4314849" y="-3461655"/>
        <a:ext cx="789700" cy="7718505"/>
      </dsp:txXfrm>
    </dsp:sp>
    <dsp:sp modelId="{8F2E6FAA-1778-44DC-81C4-682CB4871BFF}">
      <dsp:nvSpPr>
        <dsp:cNvPr id="0" name=""/>
        <dsp:cNvSpPr/>
      </dsp:nvSpPr>
      <dsp:spPr>
        <a:xfrm rot="5400000">
          <a:off x="-182238" y="1284036"/>
          <a:ext cx="1214924" cy="8504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2</a:t>
          </a:r>
          <a:endParaRPr lang="ru-RU" sz="2500" b="1" kern="1200" dirty="0"/>
        </a:p>
      </dsp:txBody>
      <dsp:txXfrm rot="5400000">
        <a:off x="-182238" y="1284036"/>
        <a:ext cx="1214924" cy="850446"/>
      </dsp:txXfrm>
    </dsp:sp>
    <dsp:sp modelId="{BC874BA6-64E0-4E91-AE61-F56A03EC45FE}">
      <dsp:nvSpPr>
        <dsp:cNvPr id="0" name=""/>
        <dsp:cNvSpPr/>
      </dsp:nvSpPr>
      <dsp:spPr>
        <a:xfrm rot="5400000">
          <a:off x="4314849" y="-2362604"/>
          <a:ext cx="789700" cy="7718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Достижение запланированных учителем операционализированных образовательных результатов</a:t>
          </a:r>
          <a:endParaRPr lang="ru-RU" sz="21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 rot="5400000">
        <a:off x="4314849" y="-2362604"/>
        <a:ext cx="789700" cy="7718505"/>
      </dsp:txXfrm>
    </dsp:sp>
    <dsp:sp modelId="{B937D8C6-7000-4C6B-8B82-DEF5DB547E8C}">
      <dsp:nvSpPr>
        <dsp:cNvPr id="0" name=""/>
        <dsp:cNvSpPr/>
      </dsp:nvSpPr>
      <dsp:spPr>
        <a:xfrm rot="5400000">
          <a:off x="-182238" y="2383088"/>
          <a:ext cx="1214924" cy="8504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3</a:t>
          </a:r>
          <a:endParaRPr lang="ru-RU" sz="2500" b="1" kern="1200" dirty="0"/>
        </a:p>
      </dsp:txBody>
      <dsp:txXfrm rot="5400000">
        <a:off x="-182238" y="2383088"/>
        <a:ext cx="1214924" cy="850446"/>
      </dsp:txXfrm>
    </dsp:sp>
    <dsp:sp modelId="{328DB9AE-D7A7-473C-98CA-50A8D66C2DC8}">
      <dsp:nvSpPr>
        <dsp:cNvPr id="0" name=""/>
        <dsp:cNvSpPr/>
      </dsp:nvSpPr>
      <dsp:spPr>
        <a:xfrm rot="5400000">
          <a:off x="4314849" y="-1263552"/>
          <a:ext cx="789700" cy="7718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Реализация технологического подхода (образовательная технология, целесообразность выбора, уровень применения)</a:t>
          </a:r>
          <a:endParaRPr lang="ru-RU" sz="21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 rot="5400000">
        <a:off x="4314849" y="-1263552"/>
        <a:ext cx="789700" cy="7718505"/>
      </dsp:txXfrm>
    </dsp:sp>
    <dsp:sp modelId="{49ADB978-3699-40A0-AF4D-3A3EDEB000E8}">
      <dsp:nvSpPr>
        <dsp:cNvPr id="0" name=""/>
        <dsp:cNvSpPr/>
      </dsp:nvSpPr>
      <dsp:spPr>
        <a:xfrm rot="5400000">
          <a:off x="-182238" y="3482140"/>
          <a:ext cx="1214924" cy="8504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4</a:t>
          </a:r>
          <a:endParaRPr lang="ru-RU" sz="2500" b="1" kern="1200" dirty="0"/>
        </a:p>
      </dsp:txBody>
      <dsp:txXfrm rot="5400000">
        <a:off x="-182238" y="3482140"/>
        <a:ext cx="1214924" cy="850446"/>
      </dsp:txXfrm>
    </dsp:sp>
    <dsp:sp modelId="{8EC4B845-EC00-4D85-9C65-49B070DAA1E4}">
      <dsp:nvSpPr>
        <dsp:cNvPr id="0" name=""/>
        <dsp:cNvSpPr/>
      </dsp:nvSpPr>
      <dsp:spPr>
        <a:xfrm rot="5400000">
          <a:off x="4314849" y="-164500"/>
          <a:ext cx="789700" cy="7718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Позиция и индивидуальный стиль учителя</a:t>
          </a:r>
          <a:endParaRPr lang="ru-RU" sz="21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 rot="5400000">
        <a:off x="4314849" y="-164500"/>
        <a:ext cx="789700" cy="7718505"/>
      </dsp:txXfrm>
    </dsp:sp>
    <dsp:sp modelId="{F8018BCF-E191-4E24-8FD4-ECAE0F7108BD}">
      <dsp:nvSpPr>
        <dsp:cNvPr id="0" name=""/>
        <dsp:cNvSpPr/>
      </dsp:nvSpPr>
      <dsp:spPr>
        <a:xfrm rot="5400000">
          <a:off x="-182238" y="4581192"/>
          <a:ext cx="1214924" cy="8504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5</a:t>
          </a:r>
          <a:endParaRPr lang="ru-RU" sz="2500" b="1" kern="1200" dirty="0"/>
        </a:p>
      </dsp:txBody>
      <dsp:txXfrm rot="5400000">
        <a:off x="-182238" y="4581192"/>
        <a:ext cx="1214924" cy="850446"/>
      </dsp:txXfrm>
    </dsp:sp>
    <dsp:sp modelId="{C0D0933E-00CE-49D5-9D2E-C593F72E6325}">
      <dsp:nvSpPr>
        <dsp:cNvPr id="0" name=""/>
        <dsp:cNvSpPr/>
      </dsp:nvSpPr>
      <dsp:spPr>
        <a:xfrm rot="5400000">
          <a:off x="4314849" y="934551"/>
          <a:ext cx="789700" cy="7718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Позиция учащихся (к самому себе на уроке, к учителю,  к учению, к теме урока, к одноклассникам)</a:t>
          </a:r>
          <a:endParaRPr lang="ru-RU" sz="21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 rot="5400000">
        <a:off x="4314849" y="934551"/>
        <a:ext cx="789700" cy="7718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6A03-1ACE-44F9-8835-BF7B60D5B896}">
      <dsp:nvSpPr>
        <dsp:cNvPr id="0" name=""/>
        <dsp:cNvSpPr/>
      </dsp:nvSpPr>
      <dsp:spPr>
        <a:xfrm>
          <a:off x="0" y="3403144"/>
          <a:ext cx="9036050" cy="7445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j-lt"/>
            </a:rPr>
            <a:t>«знаю я»</a:t>
          </a:r>
          <a:endParaRPr lang="ru-RU" sz="2400" b="1" kern="1200" dirty="0">
            <a:solidFill>
              <a:schemeClr val="bg1"/>
            </a:solidFill>
            <a:latin typeface="+mj-lt"/>
          </a:endParaRPr>
        </a:p>
      </dsp:txBody>
      <dsp:txXfrm>
        <a:off x="0" y="3403144"/>
        <a:ext cx="9036050" cy="402043"/>
      </dsp:txXfrm>
    </dsp:sp>
    <dsp:sp modelId="{CBC15726-CC01-4E2E-B04C-3D38A57DE88D}">
      <dsp:nvSpPr>
        <dsp:cNvPr id="0" name=""/>
        <dsp:cNvSpPr/>
      </dsp:nvSpPr>
      <dsp:spPr>
        <a:xfrm>
          <a:off x="0" y="3790297"/>
          <a:ext cx="9036050" cy="34248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(самоопределение себя относительно данного знания и соответствующей информации).</a:t>
          </a:r>
          <a:endParaRPr lang="ru-RU" sz="17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>
        <a:off x="0" y="3790297"/>
        <a:ext cx="9036050" cy="342481"/>
      </dsp:txXfrm>
    </dsp:sp>
    <dsp:sp modelId="{3BFD2D7B-4E99-4112-BB94-16AF29DF0687}">
      <dsp:nvSpPr>
        <dsp:cNvPr id="0" name=""/>
        <dsp:cNvSpPr/>
      </dsp:nvSpPr>
      <dsp:spPr>
        <a:xfrm rot="10800000">
          <a:off x="0" y="2269233"/>
          <a:ext cx="9036050" cy="11450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«знаю зачем»</a:t>
          </a:r>
          <a:endParaRPr lang="ru-RU" sz="2400" kern="1200" dirty="0">
            <a:latin typeface="+mj-lt"/>
          </a:endParaRPr>
        </a:p>
      </dsp:txBody>
      <dsp:txXfrm>
        <a:off x="0" y="2269233"/>
        <a:ext cx="9036050" cy="401922"/>
      </dsp:txXfrm>
    </dsp:sp>
    <dsp:sp modelId="{735E5A0E-E92C-41F0-BF97-AC78AD5C81E6}">
      <dsp:nvSpPr>
        <dsp:cNvPr id="0" name=""/>
        <dsp:cNvSpPr/>
      </dsp:nvSpPr>
      <dsp:spPr>
        <a:xfrm>
          <a:off x="0" y="2671156"/>
          <a:ext cx="9036050" cy="3423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(понимание смысла информации и деятельности по её получению); </a:t>
          </a:r>
          <a:endParaRPr lang="ru-RU" sz="1700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>
        <a:off x="0" y="2671156"/>
        <a:ext cx="9036050" cy="342378"/>
      </dsp:txXfrm>
    </dsp:sp>
    <dsp:sp modelId="{28A552D8-720C-47CC-A291-BC51AFF79BCD}">
      <dsp:nvSpPr>
        <dsp:cNvPr id="0" name=""/>
        <dsp:cNvSpPr/>
      </dsp:nvSpPr>
      <dsp:spPr>
        <a:xfrm rot="10800000">
          <a:off x="0" y="1135321"/>
          <a:ext cx="9036050" cy="11450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«знаю как»</a:t>
          </a:r>
          <a:endParaRPr lang="ru-RU" sz="2400" b="1" kern="1200" dirty="0">
            <a:solidFill>
              <a:schemeClr val="bg1"/>
            </a:solidFill>
            <a:latin typeface="+mj-lt"/>
          </a:endParaRPr>
        </a:p>
      </dsp:txBody>
      <dsp:txXfrm>
        <a:off x="0" y="1135321"/>
        <a:ext cx="9036050" cy="401922"/>
      </dsp:txXfrm>
    </dsp:sp>
    <dsp:sp modelId="{79ACE12A-D234-4D82-9FE7-1090B9D53F20}">
      <dsp:nvSpPr>
        <dsp:cNvPr id="0" name=""/>
        <dsp:cNvSpPr/>
      </dsp:nvSpPr>
      <dsp:spPr>
        <a:xfrm>
          <a:off x="0" y="1537244"/>
          <a:ext cx="9036050" cy="3423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информация об усвоенных способах рождения, развития и преобразования знаний); </a:t>
          </a:r>
          <a:endParaRPr lang="ru-RU" sz="17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>
        <a:off x="0" y="1537244"/>
        <a:ext cx="9036050" cy="342378"/>
      </dsp:txXfrm>
    </dsp:sp>
    <dsp:sp modelId="{FC5E710E-EA60-4BEE-B3FE-EAC5C442E61E}">
      <dsp:nvSpPr>
        <dsp:cNvPr id="0" name=""/>
        <dsp:cNvSpPr/>
      </dsp:nvSpPr>
      <dsp:spPr>
        <a:xfrm rot="10800000">
          <a:off x="0" y="1410"/>
          <a:ext cx="9036050" cy="11450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«знаю что»</a:t>
          </a:r>
          <a:endParaRPr lang="ru-RU" sz="2400" b="1" kern="1200" dirty="0">
            <a:solidFill>
              <a:schemeClr val="bg1"/>
            </a:solidFill>
            <a:latin typeface="+mj-lt"/>
          </a:endParaRPr>
        </a:p>
      </dsp:txBody>
      <dsp:txXfrm>
        <a:off x="0" y="1410"/>
        <a:ext cx="9036050" cy="401922"/>
      </dsp:txXfrm>
    </dsp:sp>
    <dsp:sp modelId="{07B48E94-9005-494C-8F6E-B40D047FDDF9}">
      <dsp:nvSpPr>
        <dsp:cNvPr id="0" name=""/>
        <dsp:cNvSpPr/>
      </dsp:nvSpPr>
      <dsp:spPr>
        <a:xfrm>
          <a:off x="0" y="403333"/>
          <a:ext cx="9036050" cy="3423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(информация о своём знании и незнании); </a:t>
          </a:r>
          <a:endParaRPr lang="ru-RU" sz="1700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>
        <a:off x="0" y="403333"/>
        <a:ext cx="9036050" cy="3423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CB4882-77B4-4B88-A4F6-97D6EA7943CB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B6BFE-DD75-4AA2-8AF2-9AB1904EDE69}">
      <dsp:nvSpPr>
        <dsp:cNvPr id="0" name=""/>
        <dsp:cNvSpPr/>
      </dsp:nvSpPr>
      <dsp:spPr>
        <a:xfrm>
          <a:off x="5846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6" y="1219199"/>
        <a:ext cx="1404291" cy="1625600"/>
      </dsp:txXfrm>
    </dsp:sp>
    <dsp:sp modelId="{61619D73-F999-4BA6-B996-FAFD6DF5614B}">
      <dsp:nvSpPr>
        <dsp:cNvPr id="0" name=""/>
        <dsp:cNvSpPr/>
      </dsp:nvSpPr>
      <dsp:spPr>
        <a:xfrm>
          <a:off x="1551449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1449" y="1219199"/>
        <a:ext cx="1404291" cy="1625600"/>
      </dsp:txXfrm>
    </dsp:sp>
    <dsp:sp modelId="{38A0224E-6AEA-4EE6-98A4-A73AAC7A1402}">
      <dsp:nvSpPr>
        <dsp:cNvPr id="0" name=""/>
        <dsp:cNvSpPr/>
      </dsp:nvSpPr>
      <dsp:spPr>
        <a:xfrm>
          <a:off x="3097052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7052" y="1219199"/>
        <a:ext cx="1404291" cy="1625600"/>
      </dsp:txXfrm>
    </dsp:sp>
    <dsp:sp modelId="{4101E27C-C3E2-4C26-840A-43F313E84C74}">
      <dsp:nvSpPr>
        <dsp:cNvPr id="0" name=""/>
        <dsp:cNvSpPr/>
      </dsp:nvSpPr>
      <dsp:spPr>
        <a:xfrm>
          <a:off x="4642656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ФОРМЫ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2656" y="1219199"/>
        <a:ext cx="1404291" cy="1625600"/>
      </dsp:txXfrm>
    </dsp:sp>
    <dsp:sp modelId="{F850E216-FE85-46E8-8F5E-A4864850668F}">
      <dsp:nvSpPr>
        <dsp:cNvPr id="0" name=""/>
        <dsp:cNvSpPr/>
      </dsp:nvSpPr>
      <dsp:spPr>
        <a:xfrm>
          <a:off x="6188259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СРЕД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8259" y="1219199"/>
        <a:ext cx="1404291" cy="1625600"/>
      </dsp:txXfrm>
    </dsp:sp>
    <dsp:sp modelId="{36431100-38E3-4C4F-B06E-EBD988A76F7E}">
      <dsp:nvSpPr>
        <dsp:cNvPr id="0" name=""/>
        <dsp:cNvSpPr/>
      </dsp:nvSpPr>
      <dsp:spPr>
        <a:xfrm>
          <a:off x="7733862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РЕЗУЛЬ-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ТАТ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3862" y="1219199"/>
        <a:ext cx="1404291" cy="1625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D362B-8939-4C94-A284-6723D4AF4D2D}">
      <dsp:nvSpPr>
        <dsp:cNvPr id="0" name=""/>
        <dsp:cNvSpPr/>
      </dsp:nvSpPr>
      <dsp:spPr>
        <a:xfrm rot="5400000">
          <a:off x="-164206" y="242133"/>
          <a:ext cx="1094709" cy="766296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</a:t>
          </a:r>
          <a:endParaRPr lang="ru-RU" sz="2800" b="1" kern="1200" dirty="0"/>
        </a:p>
      </dsp:txBody>
      <dsp:txXfrm rot="5400000">
        <a:off x="-164206" y="242133"/>
        <a:ext cx="1094709" cy="766296"/>
      </dsp:txXfrm>
    </dsp:sp>
    <dsp:sp modelId="{8F88D272-0ABA-4AA3-9844-2A3218714E53}">
      <dsp:nvSpPr>
        <dsp:cNvPr id="0" name=""/>
        <dsp:cNvSpPr/>
      </dsp:nvSpPr>
      <dsp:spPr>
        <a:xfrm rot="5400000">
          <a:off x="4292962" y="-3542956"/>
          <a:ext cx="860758" cy="79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Этап предварительной подготовки  к анализу 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урока                </a:t>
          </a: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(определение характеристик современного урока,  параметров и критериев  анализа)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 rot="5400000">
        <a:off x="4292962" y="-3542956"/>
        <a:ext cx="860758" cy="7946671"/>
      </dsp:txXfrm>
    </dsp:sp>
    <dsp:sp modelId="{CD5C4FD7-6869-4DF5-9F36-A0F0D0E4B001}">
      <dsp:nvSpPr>
        <dsp:cNvPr id="0" name=""/>
        <dsp:cNvSpPr/>
      </dsp:nvSpPr>
      <dsp:spPr>
        <a:xfrm rot="5400000">
          <a:off x="-164206" y="1221736"/>
          <a:ext cx="1094709" cy="766296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</a:t>
          </a:r>
          <a:endParaRPr lang="ru-RU" sz="2800" b="1" kern="1200" dirty="0"/>
        </a:p>
      </dsp:txBody>
      <dsp:txXfrm rot="5400000">
        <a:off x="-164206" y="1221736"/>
        <a:ext cx="1094709" cy="766296"/>
      </dsp:txXfrm>
    </dsp:sp>
    <dsp:sp modelId="{00D16720-BAC5-46AC-9F67-19E6546AC894}">
      <dsp:nvSpPr>
        <dsp:cNvPr id="0" name=""/>
        <dsp:cNvSpPr/>
      </dsp:nvSpPr>
      <dsp:spPr>
        <a:xfrm rot="5400000">
          <a:off x="4383851" y="-2560025"/>
          <a:ext cx="711560" cy="79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Этап наблюдения  за ходом урока</a:t>
          </a: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</a:rPr>
            <a:t>, сравнения  наблюдаемого урока с  установленными характеристиками современного урока  </a:t>
          </a:r>
          <a:endParaRPr lang="ru-RU" sz="15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4383851" y="-2560025"/>
        <a:ext cx="711560" cy="7946671"/>
      </dsp:txXfrm>
    </dsp:sp>
    <dsp:sp modelId="{8C9F94A2-E101-4F34-9E44-C30F83A70596}">
      <dsp:nvSpPr>
        <dsp:cNvPr id="0" name=""/>
        <dsp:cNvSpPr/>
      </dsp:nvSpPr>
      <dsp:spPr>
        <a:xfrm rot="5400000">
          <a:off x="-164206" y="2201340"/>
          <a:ext cx="1094709" cy="766296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3</a:t>
          </a:r>
          <a:endParaRPr lang="ru-RU" sz="2800" b="1" kern="1200" dirty="0"/>
        </a:p>
      </dsp:txBody>
      <dsp:txXfrm rot="5400000">
        <a:off x="-164206" y="2201340"/>
        <a:ext cx="1094709" cy="766296"/>
      </dsp:txXfrm>
    </dsp:sp>
    <dsp:sp modelId="{247F577E-4265-4374-A1C1-7C374D401FB2}">
      <dsp:nvSpPr>
        <dsp:cNvPr id="0" name=""/>
        <dsp:cNvSpPr/>
      </dsp:nvSpPr>
      <dsp:spPr>
        <a:xfrm rot="5400000">
          <a:off x="4383851" y="-1580421"/>
          <a:ext cx="711560" cy="79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Этап установление взаимосвязи характеристик </a:t>
          </a: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</a:rPr>
            <a:t>наблюдаемого урока с  содержанием установленных  критериев , фиксация результатов</a:t>
          </a:r>
          <a:endParaRPr lang="ru-RU" sz="15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4383851" y="-1580421"/>
        <a:ext cx="711560" cy="7946671"/>
      </dsp:txXfrm>
    </dsp:sp>
    <dsp:sp modelId="{CD037973-5A5A-465F-B879-8B3FF923BEA3}">
      <dsp:nvSpPr>
        <dsp:cNvPr id="0" name=""/>
        <dsp:cNvSpPr/>
      </dsp:nvSpPr>
      <dsp:spPr>
        <a:xfrm rot="5400000">
          <a:off x="-164206" y="3180943"/>
          <a:ext cx="1094709" cy="766296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4</a:t>
          </a:r>
          <a:endParaRPr lang="ru-RU" sz="2800" b="1" kern="1200" dirty="0"/>
        </a:p>
      </dsp:txBody>
      <dsp:txXfrm rot="5400000">
        <a:off x="-164206" y="3180943"/>
        <a:ext cx="1094709" cy="766296"/>
      </dsp:txXfrm>
    </dsp:sp>
    <dsp:sp modelId="{7245D009-4EF1-486E-A6E9-18F4AD69EE37}">
      <dsp:nvSpPr>
        <dsp:cNvPr id="0" name=""/>
        <dsp:cNvSpPr/>
      </dsp:nvSpPr>
      <dsp:spPr>
        <a:xfrm rot="5400000">
          <a:off x="4383851" y="-600818"/>
          <a:ext cx="711560" cy="79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Этап критериальной оценки  наблюдаемого урока </a:t>
          </a: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</a:rPr>
            <a:t>на соответствие требованиям ФГОС, установление степени соответствия (полностью, в основном, частично, не соответствует)</a:t>
          </a:r>
          <a:endParaRPr lang="ru-RU" sz="15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4383851" y="-600818"/>
        <a:ext cx="711560" cy="7946671"/>
      </dsp:txXfrm>
    </dsp:sp>
    <dsp:sp modelId="{8D3A0D18-E29C-42B0-A049-5B23F47AE71D}">
      <dsp:nvSpPr>
        <dsp:cNvPr id="0" name=""/>
        <dsp:cNvSpPr/>
      </dsp:nvSpPr>
      <dsp:spPr>
        <a:xfrm rot="5400000">
          <a:off x="-164206" y="4160546"/>
          <a:ext cx="1094709" cy="766296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5</a:t>
          </a:r>
          <a:endParaRPr lang="ru-RU" sz="2800" b="1" i="0" kern="1200" dirty="0"/>
        </a:p>
      </dsp:txBody>
      <dsp:txXfrm rot="5400000">
        <a:off x="-164206" y="4160546"/>
        <a:ext cx="1094709" cy="766296"/>
      </dsp:txXfrm>
    </dsp:sp>
    <dsp:sp modelId="{88E1DD59-ABDF-421A-9637-8345FF868E92}">
      <dsp:nvSpPr>
        <dsp:cNvPr id="0" name=""/>
        <dsp:cNvSpPr/>
      </dsp:nvSpPr>
      <dsp:spPr>
        <a:xfrm rot="5400000">
          <a:off x="4383851" y="378785"/>
          <a:ext cx="711560" cy="79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Этап формулировки конкретных предложений, рекомендаций </a:t>
          </a: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для учителя по совершенствованию качества  образовательной деятельности на уроке</a:t>
          </a: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4383851" y="378785"/>
        <a:ext cx="711560" cy="79466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B2AF2-1B50-4446-932C-D1E53416749D}">
      <dsp:nvSpPr>
        <dsp:cNvPr id="0" name=""/>
        <dsp:cNvSpPr/>
      </dsp:nvSpPr>
      <dsp:spPr>
        <a:xfrm rot="5400000">
          <a:off x="-186701" y="192418"/>
          <a:ext cx="1244678" cy="871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6701" y="192418"/>
        <a:ext cx="1244678" cy="871274"/>
      </dsp:txXfrm>
    </dsp:sp>
    <dsp:sp modelId="{200136FA-BFE9-404D-B82E-D91249055596}">
      <dsp:nvSpPr>
        <dsp:cNvPr id="0" name=""/>
        <dsp:cNvSpPr/>
      </dsp:nvSpPr>
      <dsp:spPr>
        <a:xfrm rot="5400000">
          <a:off x="4603116" y="-3726125"/>
          <a:ext cx="809040" cy="8272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Включение всех учащихся в определение целей и задач урока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3116" y="-3726125"/>
        <a:ext cx="809040" cy="8272725"/>
      </dsp:txXfrm>
    </dsp:sp>
    <dsp:sp modelId="{9B6876C8-E704-4C30-BB0E-93A88564395F}">
      <dsp:nvSpPr>
        <dsp:cNvPr id="0" name=""/>
        <dsp:cNvSpPr/>
      </dsp:nvSpPr>
      <dsp:spPr>
        <a:xfrm rot="5400000">
          <a:off x="-186701" y="1321599"/>
          <a:ext cx="1244678" cy="871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6701" y="1321599"/>
        <a:ext cx="1244678" cy="871274"/>
      </dsp:txXfrm>
    </dsp:sp>
    <dsp:sp modelId="{3AB491B8-46A9-4D3D-A2A0-2D15FCF00D5C}">
      <dsp:nvSpPr>
        <dsp:cNvPr id="0" name=""/>
        <dsp:cNvSpPr/>
      </dsp:nvSpPr>
      <dsp:spPr>
        <a:xfrm rot="5400000">
          <a:off x="4603116" y="-2596944"/>
          <a:ext cx="809040" cy="8272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Помощь в осознании  личностного смысла изучения учебного материала осуществляется в проблемно-смысловом диалоге с опорой на субъектный опыт большинства учащихся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3116" y="-2596944"/>
        <a:ext cx="809040" cy="8272725"/>
      </dsp:txXfrm>
    </dsp:sp>
    <dsp:sp modelId="{ACAAF031-A3F9-4E00-B856-D3FB82491B97}">
      <dsp:nvSpPr>
        <dsp:cNvPr id="0" name=""/>
        <dsp:cNvSpPr/>
      </dsp:nvSpPr>
      <dsp:spPr>
        <a:xfrm rot="5400000">
          <a:off x="-186701" y="2450779"/>
          <a:ext cx="1244678" cy="871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6701" y="2450779"/>
        <a:ext cx="1244678" cy="871274"/>
      </dsp:txXfrm>
    </dsp:sp>
    <dsp:sp modelId="{16AAE0F7-E51F-455F-87BD-92B8BBC8818A}">
      <dsp:nvSpPr>
        <dsp:cNvPr id="0" name=""/>
        <dsp:cNvSpPr/>
      </dsp:nvSpPr>
      <dsp:spPr>
        <a:xfrm rot="5400000">
          <a:off x="4603116" y="-1467764"/>
          <a:ext cx="809040" cy="8272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Выраженность ведущих воспитательных идей учебного материала чётко и явно прослеживается на всех этапах урока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3116" y="-1467764"/>
        <a:ext cx="809040" cy="8272725"/>
      </dsp:txXfrm>
    </dsp:sp>
    <dsp:sp modelId="{FE6922AA-EF29-4C90-BA47-75BB5F714F6D}">
      <dsp:nvSpPr>
        <dsp:cNvPr id="0" name=""/>
        <dsp:cNvSpPr/>
      </dsp:nvSpPr>
      <dsp:spPr>
        <a:xfrm rot="5400000">
          <a:off x="-186701" y="3579960"/>
          <a:ext cx="1244678" cy="871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К-4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6701" y="3579960"/>
        <a:ext cx="1244678" cy="871274"/>
      </dsp:txXfrm>
    </dsp:sp>
    <dsp:sp modelId="{254A2A46-A6EB-49CB-BEE6-FBAD8069EBE2}">
      <dsp:nvSpPr>
        <dsp:cNvPr id="0" name=""/>
        <dsp:cNvSpPr/>
      </dsp:nvSpPr>
      <dsp:spPr>
        <a:xfrm rot="5400000">
          <a:off x="4603116" y="-407279"/>
          <a:ext cx="809040" cy="8272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Специально продуманная по отношению ко всем  работа учителя по мотивации их учебной деятельности на всех этапах урока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3116" y="-407279"/>
        <a:ext cx="809040" cy="8272725"/>
      </dsp:txXfrm>
    </dsp:sp>
    <dsp:sp modelId="{27B9DCFF-132F-48A7-B319-92384E630BCE}">
      <dsp:nvSpPr>
        <dsp:cNvPr id="0" name=""/>
        <dsp:cNvSpPr/>
      </dsp:nvSpPr>
      <dsp:spPr>
        <a:xfrm rot="5400000">
          <a:off x="-186701" y="4709140"/>
          <a:ext cx="1244678" cy="871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К-5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6701" y="4709140"/>
        <a:ext cx="1244678" cy="871274"/>
      </dsp:txXfrm>
    </dsp:sp>
    <dsp:sp modelId="{53203F81-DA34-49BD-9ED8-4ED7B909EF0F}">
      <dsp:nvSpPr>
        <dsp:cNvPr id="0" name=""/>
        <dsp:cNvSpPr/>
      </dsp:nvSpPr>
      <dsp:spPr>
        <a:xfrm rot="5400000">
          <a:off x="4603116" y="790596"/>
          <a:ext cx="809040" cy="8272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Включение всех учащихся в планирование предстоящей деятельности на уроке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3116" y="790596"/>
        <a:ext cx="809040" cy="82727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B2AF2-1B50-4446-932C-D1E53416749D}">
      <dsp:nvSpPr>
        <dsp:cNvPr id="0" name=""/>
        <dsp:cNvSpPr/>
      </dsp:nvSpPr>
      <dsp:spPr>
        <a:xfrm rot="5400000">
          <a:off x="-183507" y="187197"/>
          <a:ext cx="1223380" cy="8563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К-6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3507" y="187197"/>
        <a:ext cx="1223380" cy="856366"/>
      </dsp:txXfrm>
    </dsp:sp>
    <dsp:sp modelId="{200136FA-BFE9-404D-B82E-D91249055596}">
      <dsp:nvSpPr>
        <dsp:cNvPr id="0" name=""/>
        <dsp:cNvSpPr/>
      </dsp:nvSpPr>
      <dsp:spPr>
        <a:xfrm rot="5400000">
          <a:off x="4602584" y="-3742527"/>
          <a:ext cx="795197" cy="8287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Соответствие отобранного содержания системе запланированных образовательных результатов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2584" y="-3742527"/>
        <a:ext cx="795197" cy="8287633"/>
      </dsp:txXfrm>
    </dsp:sp>
    <dsp:sp modelId="{9B6876C8-E704-4C30-BB0E-93A88564395F}">
      <dsp:nvSpPr>
        <dsp:cNvPr id="0" name=""/>
        <dsp:cNvSpPr/>
      </dsp:nvSpPr>
      <dsp:spPr>
        <a:xfrm rot="5400000">
          <a:off x="-183507" y="1294819"/>
          <a:ext cx="1223380" cy="8563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К-7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3507" y="1294819"/>
        <a:ext cx="1223380" cy="856366"/>
      </dsp:txXfrm>
    </dsp:sp>
    <dsp:sp modelId="{3AB491B8-46A9-4D3D-A2A0-2D15FCF00D5C}">
      <dsp:nvSpPr>
        <dsp:cNvPr id="0" name=""/>
        <dsp:cNvSpPr/>
      </dsp:nvSpPr>
      <dsp:spPr>
        <a:xfrm rot="5400000">
          <a:off x="4602584" y="-2634906"/>
          <a:ext cx="795197" cy="8287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Точность и глубина раскрытия целостного содержания темы урока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2584" y="-2634906"/>
        <a:ext cx="795197" cy="8287633"/>
      </dsp:txXfrm>
    </dsp:sp>
    <dsp:sp modelId="{ACAAF031-A3F9-4E00-B856-D3FB82491B97}">
      <dsp:nvSpPr>
        <dsp:cNvPr id="0" name=""/>
        <dsp:cNvSpPr/>
      </dsp:nvSpPr>
      <dsp:spPr>
        <a:xfrm rot="5400000">
          <a:off x="-183507" y="2402440"/>
          <a:ext cx="1223380" cy="8563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К-8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3507" y="2402440"/>
        <a:ext cx="1223380" cy="856366"/>
      </dsp:txXfrm>
    </dsp:sp>
    <dsp:sp modelId="{16AAE0F7-E51F-455F-87BD-92B8BBC8818A}">
      <dsp:nvSpPr>
        <dsp:cNvPr id="0" name=""/>
        <dsp:cNvSpPr/>
      </dsp:nvSpPr>
      <dsp:spPr>
        <a:xfrm rot="5400000">
          <a:off x="4602584" y="-1527284"/>
          <a:ext cx="795197" cy="8287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Обеспечение практической направленности учебного материала, связь теории с практикой, с личным опытом учащихся практически на каждом этапе урока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2584" y="-1527284"/>
        <a:ext cx="795197" cy="8287633"/>
      </dsp:txXfrm>
    </dsp:sp>
    <dsp:sp modelId="{FE6922AA-EF29-4C90-BA47-75BB5F714F6D}">
      <dsp:nvSpPr>
        <dsp:cNvPr id="0" name=""/>
        <dsp:cNvSpPr/>
      </dsp:nvSpPr>
      <dsp:spPr>
        <a:xfrm rot="5400000">
          <a:off x="-183507" y="3510062"/>
          <a:ext cx="1223380" cy="8563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К-9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3507" y="3510062"/>
        <a:ext cx="1223380" cy="856366"/>
      </dsp:txXfrm>
    </dsp:sp>
    <dsp:sp modelId="{254A2A46-A6EB-49CB-BEE6-FBAD8069EBE2}">
      <dsp:nvSpPr>
        <dsp:cNvPr id="0" name=""/>
        <dsp:cNvSpPr/>
      </dsp:nvSpPr>
      <dsp:spPr>
        <a:xfrm rot="5400000">
          <a:off x="4602584" y="-419662"/>
          <a:ext cx="795197" cy="8287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err="1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Межпредметные</a:t>
          </a:r>
          <a:r>
            <a:rPr lang="ru-RU" sz="23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и межкурсовые связи составляют единое целое с основным содержанием учебного материала</a:t>
          </a:r>
          <a:endParaRPr lang="ru-RU" sz="23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2584" y="-419662"/>
        <a:ext cx="795197" cy="8287633"/>
      </dsp:txXfrm>
    </dsp:sp>
    <dsp:sp modelId="{27B9DCFF-132F-48A7-B319-92384E630BCE}">
      <dsp:nvSpPr>
        <dsp:cNvPr id="0" name=""/>
        <dsp:cNvSpPr/>
      </dsp:nvSpPr>
      <dsp:spPr>
        <a:xfrm rot="5400000">
          <a:off x="-183507" y="4617684"/>
          <a:ext cx="1223380" cy="8563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К-10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3507" y="4617684"/>
        <a:ext cx="1223380" cy="856366"/>
      </dsp:txXfrm>
    </dsp:sp>
    <dsp:sp modelId="{53203F81-DA34-49BD-9ED8-4ED7B909EF0F}">
      <dsp:nvSpPr>
        <dsp:cNvPr id="0" name=""/>
        <dsp:cNvSpPr/>
      </dsp:nvSpPr>
      <dsp:spPr>
        <a:xfrm rot="5400000">
          <a:off x="4602584" y="687958"/>
          <a:ext cx="795197" cy="8287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Последовательная и планомерная работа по развитию УУД учащихся на каждом этапе урока</a:t>
          </a:r>
          <a:endParaRPr lang="ru-RU" sz="23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602584" y="687958"/>
        <a:ext cx="795197" cy="828763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B2AF2-1B50-4446-932C-D1E53416749D}">
      <dsp:nvSpPr>
        <dsp:cNvPr id="0" name=""/>
        <dsp:cNvSpPr/>
      </dsp:nvSpPr>
      <dsp:spPr>
        <a:xfrm rot="5400000">
          <a:off x="-256432" y="259325"/>
          <a:ext cx="1709547" cy="11966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К-11</a:t>
          </a:r>
          <a:endParaRPr lang="ru-RU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256432" y="259325"/>
        <a:ext cx="1709547" cy="1196683"/>
      </dsp:txXfrm>
    </dsp:sp>
    <dsp:sp modelId="{200136FA-BFE9-404D-B82E-D91249055596}">
      <dsp:nvSpPr>
        <dsp:cNvPr id="0" name=""/>
        <dsp:cNvSpPr/>
      </dsp:nvSpPr>
      <dsp:spPr>
        <a:xfrm rot="5400000">
          <a:off x="4435226" y="-3235649"/>
          <a:ext cx="1111206" cy="7588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Целесообразное сочетание научности и доступности отобранного содержания учебного материала на каждом этапе урока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35226" y="-3235649"/>
        <a:ext cx="1111206" cy="7588292"/>
      </dsp:txXfrm>
    </dsp:sp>
    <dsp:sp modelId="{9B6876C8-E704-4C30-BB0E-93A88564395F}">
      <dsp:nvSpPr>
        <dsp:cNvPr id="0" name=""/>
        <dsp:cNvSpPr/>
      </dsp:nvSpPr>
      <dsp:spPr>
        <a:xfrm rot="5400000">
          <a:off x="-256432" y="1781516"/>
          <a:ext cx="1709547" cy="11966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К-12</a:t>
          </a:r>
          <a:endParaRPr lang="ru-RU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256432" y="1781516"/>
        <a:ext cx="1709547" cy="1196683"/>
      </dsp:txXfrm>
    </dsp:sp>
    <dsp:sp modelId="{3AB491B8-46A9-4D3D-A2A0-2D15FCF00D5C}">
      <dsp:nvSpPr>
        <dsp:cNvPr id="0" name=""/>
        <dsp:cNvSpPr/>
      </dsp:nvSpPr>
      <dsp:spPr>
        <a:xfrm rot="5400000">
          <a:off x="4435226" y="-1713458"/>
          <a:ext cx="1111206" cy="7588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Наличие целесообразного сочетания различных информационных источников (на электронных, бумажных носителях; вербальные и невербальные средства коммуникации) получения новых знаний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35226" y="-1713458"/>
        <a:ext cx="1111206" cy="7588292"/>
      </dsp:txXfrm>
    </dsp:sp>
    <dsp:sp modelId="{ACAAF031-A3F9-4E00-B856-D3FB82491B97}">
      <dsp:nvSpPr>
        <dsp:cNvPr id="0" name=""/>
        <dsp:cNvSpPr/>
      </dsp:nvSpPr>
      <dsp:spPr>
        <a:xfrm rot="5400000">
          <a:off x="-256432" y="3431823"/>
          <a:ext cx="1709547" cy="11966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К-13</a:t>
          </a:r>
          <a:endParaRPr lang="ru-RU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256432" y="3431823"/>
        <a:ext cx="1709547" cy="1196683"/>
      </dsp:txXfrm>
    </dsp:sp>
    <dsp:sp modelId="{16AAE0F7-E51F-455F-87BD-92B8BBC8818A}">
      <dsp:nvSpPr>
        <dsp:cNvPr id="0" name=""/>
        <dsp:cNvSpPr/>
      </dsp:nvSpPr>
      <dsp:spPr>
        <a:xfrm rot="5400000">
          <a:off x="4307110" y="-63151"/>
          <a:ext cx="1367439" cy="7588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Наличие в содержании урока заданий творческого характера по применению полученных знаний в учебной ситуации, в изменённых обстоятельствах, принципиально в новой ситуации (перенос в широкий социально-культурный контекст)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307110" y="-63151"/>
        <a:ext cx="1367439" cy="75882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B2AF2-1B50-4446-932C-D1E53416749D}">
      <dsp:nvSpPr>
        <dsp:cNvPr id="0" name=""/>
        <dsp:cNvSpPr/>
      </dsp:nvSpPr>
      <dsp:spPr>
        <a:xfrm rot="5400000">
          <a:off x="-149918" y="152755"/>
          <a:ext cx="999459" cy="6996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К-14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9918" y="152755"/>
        <a:ext cx="999459" cy="699621"/>
      </dsp:txXfrm>
    </dsp:sp>
    <dsp:sp modelId="{200136FA-BFE9-404D-B82E-D91249055596}">
      <dsp:nvSpPr>
        <dsp:cNvPr id="0" name=""/>
        <dsp:cNvSpPr/>
      </dsp:nvSpPr>
      <dsp:spPr>
        <a:xfrm rot="5400000">
          <a:off x="4596986" y="-3894528"/>
          <a:ext cx="649648" cy="8444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Явно выраженное соответствие структуры типу и форме урока</a:t>
          </a:r>
          <a:endParaRPr lang="ru-RU" sz="22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596986" y="-3894528"/>
        <a:ext cx="649648" cy="8444378"/>
      </dsp:txXfrm>
    </dsp:sp>
    <dsp:sp modelId="{9B6876C8-E704-4C30-BB0E-93A88564395F}">
      <dsp:nvSpPr>
        <dsp:cNvPr id="0" name=""/>
        <dsp:cNvSpPr/>
      </dsp:nvSpPr>
      <dsp:spPr>
        <a:xfrm rot="5400000">
          <a:off x="-149918" y="1055175"/>
          <a:ext cx="999459" cy="6996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К-15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9918" y="1055175"/>
        <a:ext cx="999459" cy="699621"/>
      </dsp:txXfrm>
    </dsp:sp>
    <dsp:sp modelId="{3AB491B8-46A9-4D3D-A2A0-2D15FCF00D5C}">
      <dsp:nvSpPr>
        <dsp:cNvPr id="0" name=""/>
        <dsp:cNvSpPr/>
      </dsp:nvSpPr>
      <dsp:spPr>
        <a:xfrm rot="5400000">
          <a:off x="4596986" y="-2992108"/>
          <a:ext cx="649648" cy="8444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Полное соответствие хода урока и содержания деятельности намеченному плану в течение всего урока 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596986" y="-2992108"/>
        <a:ext cx="649648" cy="8444378"/>
      </dsp:txXfrm>
    </dsp:sp>
    <dsp:sp modelId="{ACAAF031-A3F9-4E00-B856-D3FB82491B97}">
      <dsp:nvSpPr>
        <dsp:cNvPr id="0" name=""/>
        <dsp:cNvSpPr/>
      </dsp:nvSpPr>
      <dsp:spPr>
        <a:xfrm rot="5400000">
          <a:off x="-149918" y="1957595"/>
          <a:ext cx="999459" cy="6996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К-16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9918" y="1957595"/>
        <a:ext cx="999459" cy="699621"/>
      </dsp:txXfrm>
    </dsp:sp>
    <dsp:sp modelId="{16AAE0F7-E51F-455F-87BD-92B8BBC8818A}">
      <dsp:nvSpPr>
        <dsp:cNvPr id="0" name=""/>
        <dsp:cNvSpPr/>
      </dsp:nvSpPr>
      <dsp:spPr>
        <a:xfrm rot="5400000">
          <a:off x="4596986" y="-2089688"/>
          <a:ext cx="649648" cy="8444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Равномерность темпа урока, оптимальность распределения учебного времени по этапам урока 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596986" y="-2089688"/>
        <a:ext cx="649648" cy="8444378"/>
      </dsp:txXfrm>
    </dsp:sp>
    <dsp:sp modelId="{FE6922AA-EF29-4C90-BA47-75BB5F714F6D}">
      <dsp:nvSpPr>
        <dsp:cNvPr id="0" name=""/>
        <dsp:cNvSpPr/>
      </dsp:nvSpPr>
      <dsp:spPr>
        <a:xfrm rot="5400000">
          <a:off x="-149918" y="2860015"/>
          <a:ext cx="999459" cy="6996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К-17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9918" y="2860015"/>
        <a:ext cx="999459" cy="699621"/>
      </dsp:txXfrm>
    </dsp:sp>
    <dsp:sp modelId="{254A2A46-A6EB-49CB-BEE6-FBAD8069EBE2}">
      <dsp:nvSpPr>
        <dsp:cNvPr id="0" name=""/>
        <dsp:cNvSpPr/>
      </dsp:nvSpPr>
      <dsp:spPr>
        <a:xfrm rot="5400000">
          <a:off x="4596986" y="-1187268"/>
          <a:ext cx="649648" cy="8444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Адекватность применяемой технологии, сочетания методов и приёмов обучения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596986" y="-1187268"/>
        <a:ext cx="649648" cy="8444378"/>
      </dsp:txXfrm>
    </dsp:sp>
    <dsp:sp modelId="{27B9DCFF-132F-48A7-B319-92384E630BCE}">
      <dsp:nvSpPr>
        <dsp:cNvPr id="0" name=""/>
        <dsp:cNvSpPr/>
      </dsp:nvSpPr>
      <dsp:spPr>
        <a:xfrm rot="5400000">
          <a:off x="-149918" y="3762434"/>
          <a:ext cx="999459" cy="6996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К-18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9918" y="3762434"/>
        <a:ext cx="999459" cy="699621"/>
      </dsp:txXfrm>
    </dsp:sp>
    <dsp:sp modelId="{53203F81-DA34-49BD-9ED8-4ED7B909EF0F}">
      <dsp:nvSpPr>
        <dsp:cNvPr id="0" name=""/>
        <dsp:cNvSpPr/>
      </dsp:nvSpPr>
      <dsp:spPr>
        <a:xfrm rot="5400000">
          <a:off x="4596986" y="-284848"/>
          <a:ext cx="649648" cy="8444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Оптимальное сочетание фронтальной, парной, групповой и индивидуальной работы учащихся 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596986" y="-284848"/>
        <a:ext cx="649648" cy="8444378"/>
      </dsp:txXfrm>
    </dsp:sp>
    <dsp:sp modelId="{89ABC381-1739-43B9-B69C-3CB916ECB807}">
      <dsp:nvSpPr>
        <dsp:cNvPr id="0" name=""/>
        <dsp:cNvSpPr/>
      </dsp:nvSpPr>
      <dsp:spPr>
        <a:xfrm rot="5400000">
          <a:off x="-149918" y="4664854"/>
          <a:ext cx="999459" cy="6996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К-19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9918" y="4664854"/>
        <a:ext cx="999459" cy="699621"/>
      </dsp:txXfrm>
    </dsp:sp>
    <dsp:sp modelId="{1E0E7DC7-9567-4388-987A-5958C9D23510}">
      <dsp:nvSpPr>
        <dsp:cNvPr id="0" name=""/>
        <dsp:cNvSpPr/>
      </dsp:nvSpPr>
      <dsp:spPr>
        <a:xfrm rot="5400000">
          <a:off x="4596986" y="617570"/>
          <a:ext cx="649648" cy="8444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Адекватность и оптимальность используемых средств обучения на каждом этапе урока</a:t>
          </a:r>
          <a:r>
            <a:rPr lang="ru-RU" sz="21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  <a:endParaRPr lang="ru-RU" sz="21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596986" y="617570"/>
        <a:ext cx="649648" cy="844437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B2AF2-1B50-4446-932C-D1E53416749D}">
      <dsp:nvSpPr>
        <dsp:cNvPr id="0" name=""/>
        <dsp:cNvSpPr/>
      </dsp:nvSpPr>
      <dsp:spPr>
        <a:xfrm rot="5400000">
          <a:off x="-185631" y="197170"/>
          <a:ext cx="1237543" cy="8662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К-26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5631" y="197170"/>
        <a:ext cx="1237543" cy="866280"/>
      </dsp:txXfrm>
    </dsp:sp>
    <dsp:sp modelId="{200136FA-BFE9-404D-B82E-D91249055596}">
      <dsp:nvSpPr>
        <dsp:cNvPr id="0" name=""/>
        <dsp:cNvSpPr/>
      </dsp:nvSpPr>
      <dsp:spPr>
        <a:xfrm rot="5400000">
          <a:off x="4423426" y="-3553119"/>
          <a:ext cx="804403" cy="7918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Сочетание контроля с самоконтролем и взаимоконтролем  результатов деятельности с применением современных форм и средств  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23426" y="-3553119"/>
        <a:ext cx="804403" cy="7918695"/>
      </dsp:txXfrm>
    </dsp:sp>
    <dsp:sp modelId="{9B6876C8-E704-4C30-BB0E-93A88564395F}">
      <dsp:nvSpPr>
        <dsp:cNvPr id="0" name=""/>
        <dsp:cNvSpPr/>
      </dsp:nvSpPr>
      <dsp:spPr>
        <a:xfrm rot="5400000">
          <a:off x="-185631" y="1311573"/>
          <a:ext cx="1237543" cy="8662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К-27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5631" y="1311573"/>
        <a:ext cx="1237543" cy="866280"/>
      </dsp:txXfrm>
    </dsp:sp>
    <dsp:sp modelId="{3AB491B8-46A9-4D3D-A2A0-2D15FCF00D5C}">
      <dsp:nvSpPr>
        <dsp:cNvPr id="0" name=""/>
        <dsp:cNvSpPr/>
      </dsp:nvSpPr>
      <dsp:spPr>
        <a:xfrm rot="5400000">
          <a:off x="4423426" y="-2431204"/>
          <a:ext cx="804403" cy="7918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Организация рефлексии образовательных результатов относительно всех поставленных целей и задач  </a:t>
          </a:r>
          <a:endParaRPr lang="ru-RU" sz="23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23426" y="-2431204"/>
        <a:ext cx="804403" cy="7918695"/>
      </dsp:txXfrm>
    </dsp:sp>
    <dsp:sp modelId="{ACAAF031-A3F9-4E00-B856-D3FB82491B97}">
      <dsp:nvSpPr>
        <dsp:cNvPr id="0" name=""/>
        <dsp:cNvSpPr/>
      </dsp:nvSpPr>
      <dsp:spPr>
        <a:xfrm rot="5400000">
          <a:off x="-185631" y="2433487"/>
          <a:ext cx="1237543" cy="8662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К-28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5631" y="2433487"/>
        <a:ext cx="1237543" cy="866280"/>
      </dsp:txXfrm>
    </dsp:sp>
    <dsp:sp modelId="{16AAE0F7-E51F-455F-87BD-92B8BBC8818A}">
      <dsp:nvSpPr>
        <dsp:cNvPr id="0" name=""/>
        <dsp:cNvSpPr/>
      </dsp:nvSpPr>
      <dsp:spPr>
        <a:xfrm rot="5400000">
          <a:off x="4423426" y="-1309289"/>
          <a:ext cx="804403" cy="7918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Сочетание критериальной системно-уровневой оценки с самооценкой образовательных достижений учащихся  </a:t>
          </a:r>
          <a:endParaRPr lang="ru-RU" sz="23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23426" y="-1309289"/>
        <a:ext cx="804403" cy="7918695"/>
      </dsp:txXfrm>
    </dsp:sp>
    <dsp:sp modelId="{FE6922AA-EF29-4C90-BA47-75BB5F714F6D}">
      <dsp:nvSpPr>
        <dsp:cNvPr id="0" name=""/>
        <dsp:cNvSpPr/>
      </dsp:nvSpPr>
      <dsp:spPr>
        <a:xfrm rot="5400000">
          <a:off x="-185631" y="3555402"/>
          <a:ext cx="1237543" cy="8662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К-29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5631" y="3555402"/>
        <a:ext cx="1237543" cy="866280"/>
      </dsp:txXfrm>
    </dsp:sp>
    <dsp:sp modelId="{254A2A46-A6EB-49CB-BEE6-FBAD8069EBE2}">
      <dsp:nvSpPr>
        <dsp:cNvPr id="0" name=""/>
        <dsp:cNvSpPr/>
      </dsp:nvSpPr>
      <dsp:spPr>
        <a:xfrm rot="5400000">
          <a:off x="4423426" y="-187375"/>
          <a:ext cx="804403" cy="7918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Использование формирующей оценки учебно-познавательной деятельности учащихся с помощью различных визуализированных средств на каждом этапе урока  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23426" y="-187375"/>
        <a:ext cx="804403" cy="7918695"/>
      </dsp:txXfrm>
    </dsp:sp>
    <dsp:sp modelId="{27B9DCFF-132F-48A7-B319-92384E630BCE}">
      <dsp:nvSpPr>
        <dsp:cNvPr id="0" name=""/>
        <dsp:cNvSpPr/>
      </dsp:nvSpPr>
      <dsp:spPr>
        <a:xfrm rot="5400000">
          <a:off x="-185631" y="4677317"/>
          <a:ext cx="1237543" cy="8662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К-30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5631" y="4677317"/>
        <a:ext cx="1237543" cy="866280"/>
      </dsp:txXfrm>
    </dsp:sp>
    <dsp:sp modelId="{53203F81-DA34-49BD-9ED8-4ED7B909EF0F}">
      <dsp:nvSpPr>
        <dsp:cNvPr id="0" name=""/>
        <dsp:cNvSpPr/>
      </dsp:nvSpPr>
      <dsp:spPr>
        <a:xfrm rot="5400000">
          <a:off x="4423426" y="934539"/>
          <a:ext cx="804403" cy="7918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Достижение всеми учащимися запланированных образовательных результатов  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 rot="5400000">
        <a:off x="4423426" y="934539"/>
        <a:ext cx="804403" cy="79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25167-5B6E-4018-B8FE-B2850D7236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F8C63-E844-4586-B251-83C02B94FF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F8C63-E844-4586-B251-83C02B94FF7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F8C63-E844-4586-B251-83C02B94FF7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o.ru/webinar/5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iro.ru/sites/default/files/rekomendacii_distant_v_6_16_11_2020_19_00_versiya_3_1.pdf" TargetMode="External"/><Relationship Id="rId2" Type="http://schemas.openxmlformats.org/officeDocument/2006/relationships/hyperlink" Target="https://multiurok.ru/files/metodicheskie-rekomendatsii-po-razrabotke-i-proved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zabella.an@yandex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085184"/>
            <a:ext cx="6156176" cy="1584177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Забелина И.А.,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начальник социопсихологического отдела, педагог-психолог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ДПО «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Похвистневский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РЦ»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458200" cy="2664296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Школа – методический центр»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Семинар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для завучей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«Методика анализа и оценки современного урока»</a:t>
            </a:r>
          </a:p>
          <a:p>
            <a:endParaRPr lang="ru-RU" dirty="0"/>
          </a:p>
        </p:txBody>
      </p:sp>
      <p:pic>
        <p:nvPicPr>
          <p:cNvPr id="1026" name="Picture 2" descr="https://aleegra.by/oc-content/uploads/60/18960.jpg"/>
          <p:cNvPicPr>
            <a:picLocks noChangeAspect="1" noChangeArrowheads="1"/>
          </p:cNvPicPr>
          <p:nvPr/>
        </p:nvPicPr>
        <p:blipFill>
          <a:blip r:embed="rId2" cstate="print"/>
          <a:srcRect l="15638" r="18683" b="42124"/>
          <a:stretch>
            <a:fillRect/>
          </a:stretch>
        </p:blipFill>
        <p:spPr bwMode="auto">
          <a:xfrm>
            <a:off x="323528" y="3068960"/>
            <a:ext cx="3446097" cy="331236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9"/>
            <a:ext cx="8812088" cy="48245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Мотивация.</a:t>
            </a:r>
            <a:r>
              <a:rPr lang="ru-RU" sz="2000" dirty="0" smtClean="0"/>
              <a:t> Это важная составляющая, которая должна присутствовать на протяжении всего процесса дистанционного обучения. Главное — поставить четкую цель перед обучающимися. Помните о том, что мотивация сходит на нет, если изучаемые задачи не соответствуют уровню подготовки </a:t>
            </a:r>
            <a:r>
              <a:rPr lang="ru-RU" sz="2000" dirty="0" smtClean="0"/>
              <a:t>учеников. </a:t>
            </a:r>
            <a:endParaRPr lang="ru-RU" sz="2000" dirty="0" smtClean="0"/>
          </a:p>
          <a:p>
            <a:r>
              <a:rPr lang="ru-RU" sz="2000" b="1" dirty="0" smtClean="0"/>
              <a:t>Инструкция.</a:t>
            </a:r>
            <a:r>
              <a:rPr lang="ru-RU" sz="2000" dirty="0" smtClean="0"/>
              <a:t> Подробное изложение ученикам, как выполнять </a:t>
            </a:r>
            <a:r>
              <a:rPr lang="ru-RU" sz="2000" dirty="0" smtClean="0"/>
              <a:t>задания.</a:t>
            </a:r>
            <a:endParaRPr lang="ru-RU" sz="2000" dirty="0" smtClean="0"/>
          </a:p>
          <a:p>
            <a:r>
              <a:rPr lang="ru-RU" sz="2000" b="1" dirty="0" smtClean="0"/>
              <a:t>Информация.</a:t>
            </a:r>
            <a:r>
              <a:rPr lang="ru-RU" sz="2000" dirty="0" smtClean="0"/>
              <a:t> Распределение по блокам, постройка логики урока, которой легко будет </a:t>
            </a:r>
            <a:r>
              <a:rPr lang="ru-RU" sz="2000" dirty="0" smtClean="0"/>
              <a:t>следовать.</a:t>
            </a:r>
            <a:endParaRPr lang="ru-RU" sz="2000" dirty="0" smtClean="0"/>
          </a:p>
          <a:p>
            <a:r>
              <a:rPr lang="ru-RU" sz="2000" b="1" dirty="0" smtClean="0"/>
              <a:t>Контроль.</a:t>
            </a:r>
            <a:r>
              <a:rPr lang="ru-RU" sz="2000" dirty="0" smtClean="0"/>
              <a:t> Оценка знаний по </a:t>
            </a:r>
            <a:r>
              <a:rPr lang="ru-RU" sz="2000" dirty="0" smtClean="0"/>
              <a:t>теме в форме тестирования</a:t>
            </a:r>
            <a:r>
              <a:rPr lang="ru-RU" sz="2000" dirty="0" smtClean="0"/>
              <a:t>, </a:t>
            </a:r>
            <a:r>
              <a:rPr lang="ru-RU" sz="2000" dirty="0" smtClean="0"/>
              <a:t>опроса.</a:t>
            </a:r>
            <a:endParaRPr lang="ru-RU" sz="2000" dirty="0" smtClean="0"/>
          </a:p>
          <a:p>
            <a:r>
              <a:rPr lang="ru-RU" sz="2000" b="1" dirty="0" smtClean="0"/>
              <a:t>Коммуникация и консультация.</a:t>
            </a:r>
            <a:r>
              <a:rPr lang="ru-RU" sz="2000" dirty="0" smtClean="0"/>
              <a:t> </a:t>
            </a:r>
            <a:r>
              <a:rPr lang="ru-RU" sz="2000" dirty="0" smtClean="0"/>
              <a:t>Система </a:t>
            </a:r>
            <a:r>
              <a:rPr lang="ru-RU" sz="2000" dirty="0" smtClean="0"/>
              <a:t>интерактивного взаимодействия участников урока с педагогом и между собой.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4800" y="208071"/>
            <a:ext cx="8686800" cy="646331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Структура дистанционного урока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4818" name="Picture 2" descr="https://api.diso.ru/diso/articles/35/files/3.jpg?width=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01208"/>
            <a:ext cx="2054165" cy="1368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085184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Три вопроса, которые учитель должен задать себе:</a:t>
            </a:r>
          </a:p>
          <a:p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Чему я хочу научить моих учеников?</a:t>
            </a:r>
          </a:p>
          <a:p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Каким образом дети этому научатся? </a:t>
            </a:r>
          </a:p>
          <a:p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3.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Какую поддержку в этом я могу им дать?</a:t>
            </a:r>
            <a:endParaRPr lang="ru-RU" sz="2200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9"/>
            <a:ext cx="8812088" cy="58772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/>
              <a:t>1. Анонсирующий урок.</a:t>
            </a:r>
            <a:r>
              <a:rPr lang="ru-RU" sz="6400" dirty="0" smtClean="0"/>
              <a:t> Цель: привлечь внимание обучающихся, </a:t>
            </a:r>
            <a:r>
              <a:rPr lang="ru-RU" sz="6400" dirty="0" err="1" smtClean="0"/>
              <a:t>замотивировать</a:t>
            </a:r>
            <a:r>
              <a:rPr lang="ru-RU" sz="6400" dirty="0" smtClean="0"/>
              <a:t> на обучение. Можно записать небольшое видео через различные сервисы, поделиться ссылкой на него с учениками. </a:t>
            </a:r>
          </a:p>
          <a:p>
            <a:pPr>
              <a:buNone/>
            </a:pPr>
            <a:r>
              <a:rPr lang="ru-RU" sz="6400" b="1" dirty="0" smtClean="0"/>
              <a:t>2. Вводное занятие.</a:t>
            </a:r>
            <a:r>
              <a:rPr lang="ru-RU" sz="6400" dirty="0" smtClean="0"/>
              <a:t> Цель: обозначить проблему урока, сделать небольшой обзор. Можно записать </a:t>
            </a:r>
            <a:r>
              <a:rPr lang="ru-RU" sz="6400" dirty="0" err="1" smtClean="0"/>
              <a:t>видеолекцию</a:t>
            </a:r>
            <a:r>
              <a:rPr lang="ru-RU" sz="6400" dirty="0" smtClean="0"/>
              <a:t> либо использовать формат </a:t>
            </a:r>
            <a:r>
              <a:rPr lang="ru-RU" sz="6400" dirty="0" err="1" smtClean="0"/>
              <a:t>вебинара</a:t>
            </a:r>
            <a:r>
              <a:rPr lang="ru-RU" sz="6400" dirty="0" smtClean="0"/>
              <a:t>. </a:t>
            </a:r>
          </a:p>
          <a:p>
            <a:pPr>
              <a:buNone/>
            </a:pPr>
            <a:r>
              <a:rPr lang="ru-RU" sz="6400" b="1" dirty="0" smtClean="0"/>
              <a:t>3. Консультация.</a:t>
            </a:r>
            <a:r>
              <a:rPr lang="ru-RU" sz="6400" dirty="0" smtClean="0"/>
              <a:t> Попросите учащихся составить список вопросов и предварительно прислать перед уроком. Вместе с учениками старайтесь найти решения возникших проблем. </a:t>
            </a:r>
          </a:p>
          <a:p>
            <a:pPr>
              <a:buNone/>
            </a:pPr>
            <a:r>
              <a:rPr lang="ru-RU" sz="6400" b="1" dirty="0" smtClean="0"/>
              <a:t>4. Тестирование.</a:t>
            </a:r>
            <a:r>
              <a:rPr lang="ru-RU" sz="6400" dirty="0" smtClean="0"/>
              <a:t> Проводите дистанционно тесты, олимпиады, выполняйте виртуальные лабораторные. Все это — эффективные формы контроля за обучающимися. </a:t>
            </a:r>
          </a:p>
          <a:p>
            <a:pPr>
              <a:buNone/>
            </a:pPr>
            <a:r>
              <a:rPr lang="ru-RU" sz="6400" b="1" dirty="0" smtClean="0"/>
              <a:t>5. </a:t>
            </a:r>
            <a:r>
              <a:rPr lang="ru-RU" sz="6400" b="1" dirty="0" err="1" smtClean="0"/>
              <a:t>Вебинар</a:t>
            </a:r>
            <a:r>
              <a:rPr lang="ru-RU" sz="6400" b="1" dirty="0" smtClean="0"/>
              <a:t>.</a:t>
            </a:r>
            <a:r>
              <a:rPr lang="ru-RU" sz="6400" dirty="0" smtClean="0"/>
              <a:t> Есть много платформ, позволяющих провести </a:t>
            </a:r>
            <a:r>
              <a:rPr lang="ru-RU" sz="6400" dirty="0" err="1" smtClean="0"/>
              <a:t>вебинар</a:t>
            </a:r>
            <a:r>
              <a:rPr lang="ru-RU" sz="6400" dirty="0" smtClean="0"/>
              <a:t> с учениками, используя видеосвязь. Есть два вида </a:t>
            </a:r>
            <a:r>
              <a:rPr lang="ru-RU" sz="6400" dirty="0" err="1" smtClean="0"/>
              <a:t>вебинаров</a:t>
            </a:r>
            <a:r>
              <a:rPr lang="ru-RU" sz="6400" dirty="0" smtClean="0"/>
              <a:t>: </a:t>
            </a:r>
            <a:r>
              <a:rPr lang="ru-RU" sz="6400" dirty="0" err="1" smtClean="0"/>
              <a:t>вебинары</a:t>
            </a:r>
            <a:r>
              <a:rPr lang="ru-RU" sz="6400" dirty="0" smtClean="0"/>
              <a:t> с двусторонним участием учителя и учащихся; </a:t>
            </a:r>
            <a:r>
              <a:rPr lang="ru-RU" sz="6400" dirty="0" err="1" smtClean="0"/>
              <a:t>вебинары</a:t>
            </a:r>
            <a:r>
              <a:rPr lang="ru-RU" sz="6400" dirty="0" smtClean="0"/>
              <a:t> (</a:t>
            </a:r>
            <a:r>
              <a:rPr lang="ru-RU" sz="6400" dirty="0" err="1" smtClean="0"/>
              <a:t>веб-касты</a:t>
            </a:r>
            <a:r>
              <a:rPr lang="ru-RU" sz="6400" dirty="0" smtClean="0"/>
              <a:t>, </a:t>
            </a:r>
            <a:r>
              <a:rPr lang="ru-RU" sz="6400" dirty="0" err="1" smtClean="0"/>
              <a:t>веб-конференции</a:t>
            </a:r>
            <a:r>
              <a:rPr lang="ru-RU" sz="6400" dirty="0" smtClean="0"/>
              <a:t>) с односторонним участием: кто-то выступает в качестве докладчика, остальные — слушатели. </a:t>
            </a:r>
          </a:p>
          <a:p>
            <a:pPr>
              <a:buNone/>
            </a:pPr>
            <a:r>
              <a:rPr lang="ru-RU" sz="6400" b="1" dirty="0" smtClean="0"/>
              <a:t>6. </a:t>
            </a:r>
            <a:r>
              <a:rPr lang="ru-RU" sz="6400" b="1" dirty="0" err="1" smtClean="0"/>
              <a:t>Веб-квест</a:t>
            </a:r>
            <a:r>
              <a:rPr lang="ru-RU" sz="6400" b="1" dirty="0" smtClean="0"/>
              <a:t>.</a:t>
            </a:r>
            <a:r>
              <a:rPr lang="ru-RU" sz="6400" dirty="0" smtClean="0"/>
              <a:t> Включает в себя задание с игровыми элементами. Для </a:t>
            </a:r>
            <a:r>
              <a:rPr lang="ru-RU" sz="6400" dirty="0" err="1" smtClean="0"/>
              <a:t>веб-квеста</a:t>
            </a:r>
            <a:r>
              <a:rPr lang="ru-RU" sz="6400" dirty="0" smtClean="0"/>
              <a:t> необходимы интернет-ресурсы. Ученики сами ищут информацию, необходимую для выполнения задания </a:t>
            </a:r>
            <a:r>
              <a:rPr lang="ru-RU" sz="6400" dirty="0" err="1" smtClean="0"/>
              <a:t>квеста</a:t>
            </a:r>
            <a:r>
              <a:rPr lang="ru-RU" sz="6400" dirty="0" smtClean="0"/>
              <a:t>, в интернете или книгах. </a:t>
            </a:r>
          </a:p>
          <a:p>
            <a:pPr>
              <a:buNone/>
            </a:pPr>
            <a:endParaRPr lang="ru-RU" sz="4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Сервисы для дистанционной подготовки к экзаменам:</a:t>
            </a:r>
            <a:endParaRPr lang="ru-RU" sz="7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</a:rPr>
              <a:t>Sdamgia.ru</a:t>
            </a:r>
            <a:endParaRPr lang="ru-RU" sz="6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2. Решу ОГЭ</a:t>
            </a:r>
          </a:p>
          <a:p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3. Решу ЕГЭ</a:t>
            </a:r>
          </a:p>
          <a:p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</a:rPr>
              <a:t>fipi.ru</a:t>
            </a:r>
            <a:endParaRPr lang="ru-RU" sz="6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</a:rPr>
              <a:t>Демо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–версии 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</a:rPr>
              <a:t>КИМов</a:t>
            </a:r>
            <a:endParaRPr lang="ru-RU" sz="6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Хотите узнать больше о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подготовке учеников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к ОГЭ и ЕГЭ дистанционно? Подробности в бесплатном </a:t>
            </a:r>
            <a:r>
              <a:rPr lang="ru-RU" sz="6400" b="1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вебинаре</a:t>
            </a: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 «Дистанционная подготовка к ОГЭ и ЕГЭ»</a:t>
            </a:r>
            <a:endParaRPr lang="ru-RU" sz="6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6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4800" y="208071"/>
            <a:ext cx="8686800" cy="646331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Виды дистанционных  уроков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12088" cy="5373216"/>
          </a:xfrm>
        </p:spPr>
        <p:txBody>
          <a:bodyPr>
            <a:normAutofit fontScale="25000" lnSpcReduction="20000"/>
          </a:bodyPr>
          <a:lstStyle/>
          <a:p>
            <a:r>
              <a:rPr lang="ru-RU" sz="6600" b="1" dirty="0" smtClean="0"/>
              <a:t>Проблема 1.</a:t>
            </a:r>
            <a:r>
              <a:rPr lang="ru-RU" sz="6600" dirty="0" smtClean="0"/>
              <a:t> Если в классе были ученики, которые не хотели работать на уроке, то маловероятно, что они </a:t>
            </a:r>
            <a:r>
              <a:rPr lang="ru-RU" sz="6600" dirty="0" smtClean="0"/>
              <a:t>начнут </a:t>
            </a:r>
            <a:r>
              <a:rPr lang="ru-RU" sz="6600" dirty="0" smtClean="0"/>
              <a:t>работать на занятии дистанционно. К сожалению, нет общего правила, которое поможет каждому педагогу растормошить таких учеников. Подойдите к каждому такому ребенку индивидуально. Кто-то начнет проявлять активность при работе в группе (например, задание в одном документе для всего класса), кому-то просто необходимо подавать информацию в другом виде, для кого-то максимальную пользу принесут индивидуальные консультации с учителем. Наказание — не самое лучшее решение. Оно не поможет в длительной перспективе и может лишь негативно сказаться на желании ребенка учиться. </a:t>
            </a:r>
            <a:r>
              <a:rPr lang="ru-RU" sz="6600" b="1" dirty="0" smtClean="0"/>
              <a:t>Использовать дифференцированный подход к учащимся.</a:t>
            </a:r>
            <a:endParaRPr lang="ru-RU" sz="6600" b="1" dirty="0" smtClean="0"/>
          </a:p>
          <a:p>
            <a:r>
              <a:rPr lang="ru-RU" sz="6600" b="1" dirty="0" smtClean="0"/>
              <a:t>Проблема 2.</a:t>
            </a:r>
            <a:r>
              <a:rPr lang="ru-RU" sz="6600" dirty="0" smtClean="0"/>
              <a:t> Большая трата времени на создание учебного материала. В первую очередь необходимо помнить, что материал должен </a:t>
            </a:r>
            <a:r>
              <a:rPr lang="ru-RU" sz="6600" dirty="0" smtClean="0"/>
              <a:t>быть обучающим, </a:t>
            </a:r>
            <a:r>
              <a:rPr lang="ru-RU" sz="6600" dirty="0" smtClean="0"/>
              <a:t>а не просто проверять </a:t>
            </a:r>
            <a:r>
              <a:rPr lang="ru-RU" sz="6600" dirty="0" smtClean="0"/>
              <a:t>память учащихся. </a:t>
            </a:r>
            <a:r>
              <a:rPr lang="ru-RU" sz="6600" dirty="0" smtClean="0"/>
              <a:t>Прежде мы передавали в классе ученикам ту информацию, которой сами владели очень хорошо. В дистанционном обучении иначе — нужно, чтобы знание появилось в голове учеников, когда они работают дома. </a:t>
            </a:r>
            <a:r>
              <a:rPr lang="ru-RU" sz="6800" dirty="0" smtClean="0"/>
              <a:t>Задача учителей заключается не в том, чтобы дать как можно </a:t>
            </a:r>
            <a:r>
              <a:rPr lang="ru-RU" sz="6800" dirty="0" smtClean="0"/>
              <a:t>больше заданий </a:t>
            </a:r>
            <a:r>
              <a:rPr lang="ru-RU" sz="6800" dirty="0" smtClean="0"/>
              <a:t>детям, а в том, чтобы грамотно и эффективно выстроить их обучение.</a:t>
            </a:r>
          </a:p>
          <a:p>
            <a:r>
              <a:rPr lang="ru-RU" sz="6600" b="1" dirty="0" smtClean="0"/>
              <a:t>Проблема 3.</a:t>
            </a:r>
            <a:r>
              <a:rPr lang="ru-RU" sz="6600" dirty="0" smtClean="0"/>
              <a:t> </a:t>
            </a:r>
            <a:r>
              <a:rPr lang="ru-RU" sz="6600" dirty="0" smtClean="0"/>
              <a:t>Оценивание и контроль знаний. Тщательно </a:t>
            </a:r>
            <a:r>
              <a:rPr lang="ru-RU" sz="6600" dirty="0" smtClean="0"/>
              <a:t>продумайте ту работу, которую ученики буду выполнять на оценку. Обучающиеся имеют под рукой </a:t>
            </a:r>
            <a:r>
              <a:rPr lang="ru-RU" sz="6600" dirty="0" err="1" smtClean="0"/>
              <a:t>Google</a:t>
            </a:r>
            <a:r>
              <a:rPr lang="ru-RU" sz="6600" dirty="0" smtClean="0"/>
              <a:t>, а также совместный чат с одноклассниками. Пусть эти два фактора дополняют друг друга. Для этого необходимо придумать качественные задания, возможно, с использованием интерактивных технологий.</a:t>
            </a:r>
            <a:r>
              <a:rPr lang="ru-RU" sz="6400" dirty="0" smtClean="0"/>
              <a:t> </a:t>
            </a:r>
            <a:r>
              <a:rPr lang="ru-RU" sz="6800" b="1" dirty="0" smtClean="0"/>
              <a:t>Оценивать не итог, а процесс обучения</a:t>
            </a:r>
            <a:r>
              <a:rPr lang="ru-RU" sz="6800" b="1" dirty="0" smtClean="0"/>
              <a:t>.</a:t>
            </a:r>
          </a:p>
          <a:p>
            <a:r>
              <a:rPr lang="ru-RU" sz="6800" b="1" dirty="0" smtClean="0"/>
              <a:t>Проблема 4. </a:t>
            </a:r>
            <a:r>
              <a:rPr lang="ru-RU" sz="6800" dirty="0" smtClean="0"/>
              <a:t>Слабое владение учителями дистанционными образовательными технологиями. Самообразование – важный этап в деятельности педагога.</a:t>
            </a:r>
            <a:endParaRPr lang="ru-RU" sz="6800" dirty="0" smtClean="0"/>
          </a:p>
          <a:p>
            <a:pPr>
              <a:buNone/>
            </a:pPr>
            <a:endParaRPr lang="ru-RU" sz="6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86800" cy="107721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Сложности, с какими учитель сталкивается на дистанционных  уроках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8052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1. Обозначение </a:t>
            </a:r>
            <a:r>
              <a:rPr lang="ru-RU" dirty="0" smtClean="0"/>
              <a:t>темы урока, образовательной цели, типа </a:t>
            </a:r>
            <a:r>
              <a:rPr lang="ru-RU" dirty="0" smtClean="0"/>
              <a:t>урока</a:t>
            </a:r>
            <a:r>
              <a:rPr lang="ru-RU" dirty="0" smtClean="0"/>
              <a:t> (изучение новой темы, повторение,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углубление</a:t>
            </a:r>
            <a:r>
              <a:rPr lang="ru-RU" dirty="0" smtClean="0"/>
              <a:t>, контроль,</a:t>
            </a:r>
            <a:r>
              <a:rPr lang="ru-RU" b="1" dirty="0" smtClean="0"/>
              <a:t> </a:t>
            </a:r>
            <a:r>
              <a:rPr lang="ru-RU" dirty="0" smtClean="0"/>
              <a:t>ликвидация пробелов в знаниях и умениях, самопроверки и т.д</a:t>
            </a:r>
            <a:r>
              <a:rPr lang="ru-RU" dirty="0" smtClean="0"/>
              <a:t>.)</a:t>
            </a:r>
            <a:r>
              <a:rPr lang="ru-RU" dirty="0" smtClean="0"/>
              <a:t>;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Определение планируемых образовательных результатов, формируемых УУД;</a:t>
            </a:r>
          </a:p>
          <a:p>
            <a:pPr>
              <a:buNone/>
            </a:pPr>
            <a:r>
              <a:rPr lang="ru-RU" dirty="0" smtClean="0"/>
              <a:t>3. Выбор наиболее оптимальной по техническим и технологическим особенностям</a:t>
            </a:r>
          </a:p>
          <a:p>
            <a:pPr>
              <a:buNone/>
            </a:pPr>
            <a:r>
              <a:rPr lang="ru-RU" dirty="0" smtClean="0"/>
              <a:t>модели и формы дистанционного урока, способа доставки учебного материала и информационные </a:t>
            </a:r>
          </a:p>
          <a:p>
            <a:pPr>
              <a:buNone/>
            </a:pPr>
            <a:r>
              <a:rPr lang="ru-RU" dirty="0" smtClean="0"/>
              <a:t>обучающие материалы (запись на компакт-диске, архивированные файлы, </a:t>
            </a:r>
            <a:r>
              <a:rPr lang="ru-RU" dirty="0" err="1" smtClean="0"/>
              <a:t>видеолекция</a:t>
            </a:r>
            <a:r>
              <a:rPr lang="ru-RU" dirty="0" smtClean="0"/>
              <a:t>, по </a:t>
            </a:r>
          </a:p>
          <a:p>
            <a:pPr>
              <a:buNone/>
            </a:pPr>
            <a:r>
              <a:rPr lang="ru-RU" dirty="0" smtClean="0"/>
              <a:t>электронной почте и т.д.);</a:t>
            </a:r>
          </a:p>
          <a:p>
            <a:pPr>
              <a:buNone/>
            </a:pPr>
            <a:r>
              <a:rPr lang="ru-RU" dirty="0" smtClean="0"/>
              <a:t>4. Подготовка для учеников инструкции по обучению и выполнению заданий, опираясь на их уровень </a:t>
            </a:r>
          </a:p>
          <a:p>
            <a:pPr>
              <a:buNone/>
            </a:pPr>
            <a:r>
              <a:rPr lang="ru-RU" dirty="0" smtClean="0"/>
              <a:t>знания и владения </a:t>
            </a:r>
            <a:r>
              <a:rPr lang="ru-RU" dirty="0" smtClean="0"/>
              <a:t>ИКТ, </a:t>
            </a:r>
            <a:r>
              <a:rPr lang="ru-RU" dirty="0" smtClean="0"/>
              <a:t>и перечня материалов или самих материалов, необходимых для занятия,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разработка контрольных </a:t>
            </a:r>
            <a:r>
              <a:rPr lang="ru-RU" dirty="0" smtClean="0"/>
              <a:t>заданий для каждого учебного элемента урока; подбор списка литературы </a:t>
            </a:r>
            <a:r>
              <a:rPr lang="ru-RU" dirty="0" smtClean="0"/>
              <a:t>и  </a:t>
            </a:r>
          </a:p>
          <a:p>
            <a:pPr>
              <a:buNone/>
            </a:pPr>
            <a:r>
              <a:rPr lang="ru-RU" dirty="0" smtClean="0"/>
              <a:t>гиперссылок на </a:t>
            </a:r>
            <a:r>
              <a:rPr lang="ru-RU" dirty="0" smtClean="0"/>
              <a:t>ресурсы </a:t>
            </a:r>
            <a:r>
              <a:rPr lang="ru-RU" dirty="0" smtClean="0"/>
              <a:t>Интернет;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smtClean="0"/>
              <a:t>Структуризация учебных элементов, выбор формы их предъявления ученикам (текстовые, </a:t>
            </a:r>
          </a:p>
          <a:p>
            <a:pPr>
              <a:buNone/>
            </a:pPr>
            <a:r>
              <a:rPr lang="ru-RU" dirty="0" smtClean="0"/>
              <a:t>графические, </a:t>
            </a:r>
            <a:r>
              <a:rPr lang="ru-RU" dirty="0" err="1" smtClean="0"/>
              <a:t>медиа</a:t>
            </a:r>
            <a:r>
              <a:rPr lang="ru-RU" dirty="0" smtClean="0"/>
              <a:t>, рисунки, таблицы, слайды и т.д.);</a:t>
            </a:r>
          </a:p>
          <a:p>
            <a:pPr>
              <a:buNone/>
            </a:pPr>
            <a:r>
              <a:rPr lang="ru-RU" dirty="0" smtClean="0"/>
              <a:t>6</a:t>
            </a:r>
            <a:r>
              <a:rPr lang="ru-RU" dirty="0" smtClean="0"/>
              <a:t>. Выбор системы оценивания и формирование шкалы и критериев оценивания ответов учеников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smtClean="0"/>
              <a:t>Педагогическое проектирование </a:t>
            </a:r>
            <a:r>
              <a:rPr lang="ru-RU" dirty="0" smtClean="0"/>
              <a:t>урока (технологическая карта урока);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8. </a:t>
            </a:r>
            <a:r>
              <a:rPr lang="ru-RU" dirty="0" smtClean="0"/>
              <a:t>Определение времени и длительности </a:t>
            </a:r>
            <a:r>
              <a:rPr lang="ru-RU" dirty="0" smtClean="0"/>
              <a:t>урока</a:t>
            </a:r>
            <a:r>
              <a:rPr lang="ru-RU" dirty="0" smtClean="0"/>
              <a:t>, исходя из </a:t>
            </a:r>
            <a:r>
              <a:rPr lang="ru-RU" dirty="0" smtClean="0"/>
              <a:t>категории обучающихся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Примерное</a:t>
            </a:r>
          </a:p>
          <a:p>
            <a:pPr>
              <a:buNone/>
            </a:pPr>
            <a:r>
              <a:rPr lang="ru-RU" dirty="0" smtClean="0"/>
              <a:t>распределение времени (образец):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о</a:t>
            </a:r>
            <a:r>
              <a:rPr lang="ru-RU" dirty="0" smtClean="0"/>
              <a:t>рганизационный момент, инструкция, мотивация – 5 мин.,</a:t>
            </a:r>
          </a:p>
          <a:p>
            <a:pPr>
              <a:buNone/>
            </a:pPr>
            <a:r>
              <a:rPr lang="ru-RU" dirty="0" smtClean="0"/>
              <a:t>- постановка учебной задачи, проблемная ситуация, коммуникация – 5 мин.,</a:t>
            </a:r>
          </a:p>
          <a:p>
            <a:pPr>
              <a:buNone/>
            </a:pPr>
            <a:r>
              <a:rPr lang="ru-RU" dirty="0" smtClean="0"/>
              <a:t>- открытие новых знаний, изучение нового материала, информация– 10 мин.,</a:t>
            </a:r>
          </a:p>
          <a:p>
            <a:pPr>
              <a:buNone/>
            </a:pPr>
            <a:r>
              <a:rPr lang="ru-RU" dirty="0" smtClean="0"/>
              <a:t>- применение новых знаний, самостоятельная работа учащихся, опрос, контроль – 5 мин.,</a:t>
            </a:r>
          </a:p>
          <a:p>
            <a:pPr>
              <a:buNone/>
            </a:pPr>
            <a:r>
              <a:rPr lang="ru-RU" dirty="0" smtClean="0"/>
              <a:t>- подведение итога урока, оценивание знаний учащихся, консультация, домашнее задание – 5 мин.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9. </a:t>
            </a:r>
            <a:r>
              <a:rPr lang="ru-RU" dirty="0" smtClean="0"/>
              <a:t>Анализ урока. Удалось ли достичь поставленных целей, какие при этом возникли трудности со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стороны </a:t>
            </a:r>
            <a:r>
              <a:rPr lang="ru-RU" dirty="0" smtClean="0"/>
              <a:t>учеников.</a:t>
            </a:r>
          </a:p>
          <a:p>
            <a:endParaRPr lang="ru-RU" dirty="0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101534"/>
            <a:ext cx="8686800" cy="107721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Алгоритм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проведения дистанционного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урока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12088" cy="37444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Умение осуществлять педагогический анализ – обязательный и неотъемлемый элемент педагогической культуры руководителя, учителя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Урок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больше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всего страдает от: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некачественной подготовки;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плохого расчёта (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нерезультативности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и неэффективности);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непродуманной импровизации (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псевдотворчества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нарушений педагогических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закономерностей.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830816" cy="1200329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 именно им необходимо организовать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помощь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(М.М. Поташник)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4293096"/>
            <a:ext cx="9144000" cy="36724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Формальный подход к анализу урока:</a:t>
            </a:r>
          </a:p>
          <a:p>
            <a:pPr marL="342900" lvl="0" indent="-342900"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фиксация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положительного и отрицательного увиденного на уроке («разбор урока»).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20-12-11 с\с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86" t="11195" r="12607" b="20392"/>
          <a:stretch>
            <a:fillRect/>
          </a:stretch>
        </p:blipFill>
        <p:spPr bwMode="auto">
          <a:xfrm rot="20227797">
            <a:off x="722772" y="1720614"/>
            <a:ext cx="3007337" cy="43277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1412776"/>
            <a:ext cx="4355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Методические материалы, входящие в данное пособие, призваны стать практическим руководством не только для руководителей по анализу и оценке качества уроков учителей Самарской области, но и ориентировочной основой деятельности  самих педагогов по проектированию, проведению и самоанализу каждого урока в формате требований ФГОС.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99356"/>
            <a:ext cx="8758808" cy="1138773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анализа и оценки урока </a:t>
            </a:r>
            <a:endParaRPr lang="ru-RU" sz="3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47F8F-245A-48FA-91FC-73B2924EAB28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7632700" cy="4616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ОБРАЗОВАТЕЛЬНОГО ПРОЦЕССА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низ стрелка 5"/>
          <p:cNvSpPr/>
          <p:nvPr/>
        </p:nvSpPr>
        <p:spPr>
          <a:xfrm>
            <a:off x="611188" y="5661025"/>
            <a:ext cx="8137525" cy="792163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539750" y="3141663"/>
            <a:ext cx="8135938" cy="86360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557338"/>
            <a:ext cx="2952750" cy="7191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7425" y="863600"/>
            <a:ext cx="446405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7425" y="1368425"/>
            <a:ext cx="446405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2500" y="1930400"/>
            <a:ext cx="56515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ОРГАНИЗАЦИОННО-ДЕЯТЕЛЬНОСТНЫЙ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425" y="2511682"/>
            <a:ext cx="44640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</a:t>
            </a:r>
          </a:p>
        </p:txBody>
      </p: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 flipV="1">
            <a:off x="3132138" y="1063625"/>
            <a:ext cx="395287" cy="854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2" idx="1"/>
          </p:cNvCxnSpPr>
          <p:nvPr/>
        </p:nvCxnSpPr>
        <p:spPr>
          <a:xfrm>
            <a:off x="3132138" y="1916907"/>
            <a:ext cx="395287" cy="794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  <a:endCxn id="10" idx="1"/>
          </p:cNvCxnSpPr>
          <p:nvPr/>
        </p:nvCxnSpPr>
        <p:spPr>
          <a:xfrm flipV="1">
            <a:off x="3132138" y="1568450"/>
            <a:ext cx="395287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11" idx="1"/>
          </p:cNvCxnSpPr>
          <p:nvPr/>
        </p:nvCxnSpPr>
        <p:spPr>
          <a:xfrm>
            <a:off x="3132138" y="1917700"/>
            <a:ext cx="360362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98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758808" cy="181588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педагогического анализа на основе системного подхода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086486548"/>
              </p:ext>
            </p:extLst>
          </p:nvPr>
        </p:nvGraphicFramePr>
        <p:xfrm>
          <a:off x="179512" y="1628800"/>
          <a:ext cx="8712968" cy="509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268994"/>
            <a:ext cx="8758808" cy="1015663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урока в баллах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76456" cy="35394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Эксперту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предстоит соотнести результаты своего наблюдения со структурным компонентом урока, критериальной характеристикой и обвести под ним цифру.  После того, когда будут оценены все параметры и критерии оценки качества урока, подсчитывается общая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сумма (за нетрадиционную форму урока + 1 балл)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соотносится с уровневой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шкалой.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720030"/>
              </p:ext>
            </p:extLst>
          </p:nvPr>
        </p:nvGraphicFramePr>
        <p:xfrm>
          <a:off x="323528" y="5126320"/>
          <a:ext cx="856895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819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Проявляется полностью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Проявляется в основном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Проявляется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2400" dirty="0" smtClean="0">
                        <a:solidFill>
                          <a:srgbClr val="C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12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3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4086532"/>
              </p:ext>
            </p:extLst>
          </p:nvPr>
        </p:nvGraphicFramePr>
        <p:xfrm>
          <a:off x="251519" y="476672"/>
          <a:ext cx="8568953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61"/>
                <a:gridCol w="2154639"/>
                <a:gridCol w="13681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Параметр анализа</a:t>
                      </a:r>
                      <a:r>
                        <a:rPr lang="ru-RU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и оценки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Кол-во критериев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Целевой компонент</a:t>
                      </a:r>
                      <a:r>
                        <a:rPr lang="ru-RU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урока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Содержательный компонент урока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Организационно-деятельностный компонент урока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Результативный компонент урока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4149080"/>
            <a:ext cx="83529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от 88  до 100 баллов – высокий уровень соответствия требованиям ФГОС; </a:t>
            </a: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от 54 до 87 баллов – средний уровень; </a:t>
            </a: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от 20 до 53 баллов – низкий уровень;  </a:t>
            </a: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ниже 20 баллов – нулевой уровень соответствия.</a:t>
            </a:r>
          </a:p>
        </p:txBody>
      </p:sp>
    </p:spTree>
    <p:extLst>
      <p:ext uri="{BB962C8B-B14F-4D97-AF65-F5344CB8AC3E}">
        <p14:creationId xmlns:p14="http://schemas.microsoft.com/office/powerpoint/2010/main" xmlns="" val="7219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Структура и виды дистанционных уроков.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Технология анализа и оценки  урока на соответствие требованиям ФГОС ОО (методические материалы СИПКРО).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Основные содержательные         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                       направления семинара:</a:t>
            </a:r>
            <a:endParaRPr lang="ru-RU" sz="3100" b="1" dirty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95536" y="3140968"/>
            <a:ext cx="8136904" cy="12367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Нет ничего практичнее хорошей теории.</a:t>
            </a:r>
          </a:p>
          <a:p>
            <a:pPr algn="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Людвиг Больцман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67544" y="4653136"/>
            <a:ext cx="8136904" cy="18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Урок – это зеркало общей и педагогической культуры учителя, мерило его интеллектуального богатства, показатель его кругозора и эрудиции.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В.А. Сухомлинский</a:t>
            </a: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19203889"/>
              </p:ext>
            </p:extLst>
          </p:nvPr>
        </p:nvGraphicFramePr>
        <p:xfrm>
          <a:off x="0" y="968534"/>
          <a:ext cx="9144000" cy="57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179512" y="116632"/>
            <a:ext cx="8758808" cy="5847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компонент урока</a:t>
            </a:r>
            <a:endParaRPr kumimoji="0" lang="ru-RU" sz="32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1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898041"/>
              </p:ext>
            </p:extLst>
          </p:nvPr>
        </p:nvGraphicFramePr>
        <p:xfrm>
          <a:off x="107504" y="548679"/>
          <a:ext cx="8856984" cy="624222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11640"/>
                <a:gridCol w="2228796"/>
                <a:gridCol w="2016529"/>
                <a:gridCol w="2000019"/>
              </a:tblGrid>
              <a:tr h="529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Проявляется полностью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Проявляется в основном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Проявляется частично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ЦЕЛЕВОЙ КОМПОНЕНТ УРОКА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98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Включение всех учащихся в определение целей и задач урока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целеполагание урока подключается часть учащихся класса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Цели и задачи урока сообщаются учащимся самим учителем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Отсутствие постановки учебных задач урока перед учащимися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6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Помощь в осознании личностного смысла изучения учебного материала осуществляется в проблемно-смысловом диалоге с опорой на субъектный опыт большинства учащихся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Помощь в осознании личностного смысла изучения учебного материала осуществляется в беседе с некоторыми инициативными учащимися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Помощь учащимся  в осознании личностного смысла учебного материала осуществляется через  его обоснование учителем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Отсутствие какой-либо помощи в осознании личностного смысла любого изучаемого материала для большинства учащихся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20272" y="0"/>
            <a:ext cx="194421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ОБРАЗЕЦ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4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38362282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179512" y="116632"/>
            <a:ext cx="8758808" cy="107721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содержательный компонент урока</a:t>
            </a:r>
            <a:endParaRPr kumimoji="0" lang="ru-RU" sz="32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6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73542043"/>
              </p:ext>
            </p:extLst>
          </p:nvPr>
        </p:nvGraphicFramePr>
        <p:xfrm>
          <a:off x="179512" y="1556792"/>
          <a:ext cx="8784976" cy="488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79512" y="260648"/>
            <a:ext cx="8758808" cy="107721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содержательный компонент урока (продолжение)</a:t>
            </a:r>
            <a:endParaRPr kumimoji="0" lang="ru-RU" sz="32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1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40002335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251520" y="260648"/>
            <a:ext cx="8686800" cy="107721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ОРГАНИЗАЦИОННО-ДЕЯТЕЛЬНОСТНЫЙ 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компонент урока</a:t>
            </a:r>
            <a:endParaRPr kumimoji="0" lang="ru-RU" sz="32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3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2527089"/>
              </p:ext>
            </p:extLst>
          </p:nvPr>
        </p:nvGraphicFramePr>
        <p:xfrm>
          <a:off x="179512" y="1124744"/>
          <a:ext cx="87849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88640"/>
            <a:ext cx="8542784" cy="5847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компонент урока</a:t>
            </a:r>
            <a:endParaRPr kumimoji="0" lang="ru-RU" sz="32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7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88640"/>
            <a:ext cx="8542784" cy="107721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компонент урока (продолжение)</a:t>
            </a:r>
            <a:endParaRPr kumimoji="0" lang="ru-RU" sz="32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90634503"/>
              </p:ext>
            </p:extLst>
          </p:nvPr>
        </p:nvGraphicFramePr>
        <p:xfrm>
          <a:off x="0" y="1556792"/>
          <a:ext cx="8892480" cy="332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4793055"/>
            <a:ext cx="1336141" cy="1948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013176"/>
            <a:ext cx="7308812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«… дифференциация домашних заданий (по характеру, содержанию, объёму) для разных групп учащихся: с целью развития творчества одних, закрепления пройденного материала другими, экономии времени третьими и т.п.» (М.М. Поташник, с. 135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7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776864" cy="646331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УРОКУ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21152904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80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12088" cy="58772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3500" dirty="0" smtClean="0"/>
          </a:p>
          <a:p>
            <a:r>
              <a:rPr lang="ru-RU" sz="3500" dirty="0" smtClean="0"/>
              <a:t>Сорокина И.В. Технология педагогического проектирование современного урока: методические рекомендации.- Самара: СИПКРО, 2017. – с. 32.</a:t>
            </a:r>
          </a:p>
          <a:p>
            <a:r>
              <a:rPr lang="ru-RU" sz="3500" dirty="0" err="1" smtClean="0"/>
              <a:t>Джаджа</a:t>
            </a:r>
            <a:r>
              <a:rPr lang="ru-RU" sz="3500" dirty="0" smtClean="0"/>
              <a:t> С.Е., Сорокина И.В. Методика анализа и оценки современного урока: методические материалы для педагогов. </a:t>
            </a:r>
            <a:r>
              <a:rPr lang="ru-RU" sz="3500" dirty="0" smtClean="0"/>
              <a:t>- Самара: СИПКРО, </a:t>
            </a:r>
            <a:r>
              <a:rPr lang="ru-RU" sz="3500" dirty="0" smtClean="0"/>
              <a:t>2016. </a:t>
            </a:r>
            <a:r>
              <a:rPr lang="ru-RU" sz="3500" dirty="0" smtClean="0"/>
              <a:t>– с. </a:t>
            </a:r>
            <a:r>
              <a:rPr lang="ru-RU" sz="3500" dirty="0" smtClean="0"/>
              <a:t>28.</a:t>
            </a:r>
            <a:endParaRPr lang="ru-RU" sz="3500" dirty="0" smtClean="0"/>
          </a:p>
          <a:p>
            <a:r>
              <a:rPr lang="ru-RU" sz="3500" dirty="0" smtClean="0"/>
              <a:t>Виноградова Е.Н. В поисках золотой середины: дистанционное обучение </a:t>
            </a:r>
            <a:r>
              <a:rPr lang="ru-RU" sz="3500" dirty="0" err="1" smtClean="0"/>
              <a:t>онлайн</a:t>
            </a:r>
            <a:r>
              <a:rPr lang="ru-RU" sz="3500" dirty="0" smtClean="0"/>
              <a:t> и </a:t>
            </a:r>
            <a:r>
              <a:rPr lang="ru-RU" sz="3500" dirty="0" err="1" smtClean="0"/>
              <a:t>офлайн</a:t>
            </a:r>
            <a:r>
              <a:rPr lang="ru-RU" sz="3500" dirty="0" smtClean="0"/>
              <a:t> / Е.Н. Виноградова, Л.П. </a:t>
            </a:r>
            <a:r>
              <a:rPr lang="ru-RU" sz="3500" dirty="0" err="1" smtClean="0"/>
              <a:t>Клобукова</a:t>
            </a:r>
            <a:r>
              <a:rPr lang="ru-RU" sz="3500" dirty="0" smtClean="0"/>
              <a:t> // Вестник РУДН. Серия: Вопросы образования: языки и специальность. – 2018. - №2 (15). – С. 195-209.</a:t>
            </a:r>
          </a:p>
          <a:p>
            <a:r>
              <a:rPr lang="ru-RU" sz="3500" dirty="0" smtClean="0"/>
              <a:t>Егорова Л.Г. О разработке </a:t>
            </a:r>
            <a:r>
              <a:rPr lang="ru-RU" sz="3500" dirty="0" err="1" smtClean="0"/>
              <a:t>онлайн-сервисов</a:t>
            </a:r>
            <a:r>
              <a:rPr lang="ru-RU" sz="3500" dirty="0" smtClean="0"/>
              <a:t> для дистанционного обучения / Л.Г. Егорова, Е.А. Ильина, А.О. </a:t>
            </a:r>
            <a:r>
              <a:rPr lang="ru-RU" sz="3500" dirty="0" err="1" smtClean="0"/>
              <a:t>Пиндюрина</a:t>
            </a:r>
            <a:r>
              <a:rPr lang="ru-RU" sz="3500" dirty="0" smtClean="0"/>
              <a:t> // Математическое и программное обеспечение в промышленной и социальной сферах. – 2019. - №2 (7). – С. 46-47.</a:t>
            </a:r>
          </a:p>
          <a:p>
            <a:r>
              <a:rPr lang="ru-RU" sz="3500" dirty="0" smtClean="0"/>
              <a:t>Иванова О.А. Новые модели проектирования уроков с использованием Интернет-ресурсов / О.А. Иванова, М.М. </a:t>
            </a:r>
            <a:r>
              <a:rPr lang="ru-RU" sz="3500" dirty="0" err="1" smtClean="0"/>
              <a:t>Шалашова</a:t>
            </a:r>
            <a:r>
              <a:rPr lang="ru-RU" sz="3500" dirty="0" smtClean="0"/>
              <a:t> // Мир науки, культуры, образования. – 2020 - №3 (82). – С. 212-214.</a:t>
            </a:r>
          </a:p>
          <a:p>
            <a:r>
              <a:rPr lang="ru-RU" sz="3500" dirty="0" smtClean="0"/>
              <a:t>Ушакова Г.А. Разработка дистанционного курса / Г.А. Ушакова // Проблемы высшего образования. Совершенствование образовательных технологий. – 2018. – С. 204-207.</a:t>
            </a:r>
          </a:p>
          <a:p>
            <a:r>
              <a:rPr lang="ru-RU" sz="3500" dirty="0" smtClean="0"/>
              <a:t>Депрессия и фобии [Электронный ресурс] / Е. Губернаторов. – Электрон. Дан. – </a:t>
            </a:r>
            <a:r>
              <a:rPr lang="ru-RU" sz="3500" dirty="0" err="1" smtClean="0"/>
              <a:t>РосБизнесКонсалтинг.ру</a:t>
            </a:r>
            <a:r>
              <a:rPr lang="ru-RU" sz="3500" dirty="0" smtClean="0"/>
              <a:t>, 2020. Режим доступа: https://www.rbc.ru/society/14/09/2020/5f5dcf3f9a794742ec7d8f2e – </a:t>
            </a:r>
            <a:r>
              <a:rPr lang="ru-RU" sz="3500" dirty="0" err="1" smtClean="0"/>
              <a:t>Загл</a:t>
            </a:r>
            <a:r>
              <a:rPr lang="ru-RU" sz="3500" dirty="0" smtClean="0"/>
              <a:t> с экрана.</a:t>
            </a:r>
          </a:p>
          <a:p>
            <a:r>
              <a:rPr lang="ru-RU" sz="3500" dirty="0" smtClean="0"/>
              <a:t>Обучаем дистанционно: алгоритм разработки </a:t>
            </a:r>
            <a:r>
              <a:rPr lang="ru-RU" sz="3500" dirty="0" err="1" smtClean="0"/>
              <a:t>онлайн-урока</a:t>
            </a:r>
            <a:r>
              <a:rPr lang="ru-RU" sz="3500" dirty="0" smtClean="0"/>
              <a:t> и основные требования к занятиям [Электронный ресурс] / А. </a:t>
            </a:r>
            <a:r>
              <a:rPr lang="ru-RU" sz="3500" dirty="0" err="1" smtClean="0"/>
              <a:t>Дийская</a:t>
            </a:r>
            <a:r>
              <a:rPr lang="ru-RU" sz="3500" dirty="0" smtClean="0"/>
              <a:t>. – Электрон. Дан. - Дистанционный Институт Современного Образования, 2018. Режим доступа: https://diso.ru/blog/36. – </a:t>
            </a:r>
            <a:r>
              <a:rPr lang="ru-RU" sz="3500" dirty="0" err="1" smtClean="0"/>
              <a:t>Загл</a:t>
            </a:r>
            <a:r>
              <a:rPr lang="ru-RU" sz="3500" dirty="0" smtClean="0"/>
              <a:t> с экрана</a:t>
            </a:r>
            <a:r>
              <a:rPr lang="ru-RU" sz="3500" dirty="0" smtClean="0"/>
              <a:t>.</a:t>
            </a:r>
          </a:p>
          <a:p>
            <a:r>
              <a:rPr lang="ru-RU" sz="3500" dirty="0" smtClean="0"/>
              <a:t>Методические рекомендации по разработке и проведению урока. </a:t>
            </a:r>
            <a:r>
              <a:rPr lang="en-US" sz="3500" dirty="0" smtClean="0">
                <a:hlinkClick r:id="rId2"/>
              </a:rPr>
              <a:t>https://</a:t>
            </a:r>
            <a:r>
              <a:rPr lang="en-US" sz="3500" dirty="0" smtClean="0">
                <a:hlinkClick r:id="rId2"/>
              </a:rPr>
              <a:t>multiurok.ru/files/metodicheskie-rekomendatsii-po-razrabotke-i-proved.html</a:t>
            </a:r>
            <a:endParaRPr lang="ru-RU" sz="3500" dirty="0" smtClean="0"/>
          </a:p>
          <a:p>
            <a:r>
              <a:rPr lang="ru-RU" sz="3500" dirty="0" smtClean="0"/>
              <a:t>Практические рекомендации (советы) для </a:t>
            </a:r>
            <a:r>
              <a:rPr lang="ru-RU" sz="3500" dirty="0" err="1" smtClean="0"/>
              <a:t>учителейи</a:t>
            </a:r>
            <a:r>
              <a:rPr lang="ru-RU" sz="3500" dirty="0" smtClean="0"/>
              <a:t> заместителей директоров по учебно-воспитательной </a:t>
            </a:r>
            <a:r>
              <a:rPr lang="ru-RU" sz="3500" dirty="0" err="1" smtClean="0"/>
              <a:t>работев</a:t>
            </a:r>
            <a:r>
              <a:rPr lang="ru-RU" sz="3500" dirty="0" smtClean="0"/>
              <a:t> образовательных организациях, реализующих образовательные программы начального, общего, основного, среднего образования с использованием дистанционных </a:t>
            </a:r>
            <a:r>
              <a:rPr lang="ru-RU" sz="3500" dirty="0" smtClean="0"/>
              <a:t>технологий</a:t>
            </a:r>
            <a:r>
              <a:rPr lang="ru-RU" sz="3500" dirty="0" smtClean="0">
                <a:hlinkClick r:id="rId3"/>
              </a:rPr>
              <a:t> </a:t>
            </a:r>
            <a:r>
              <a:rPr lang="en-US" sz="3500" dirty="0" smtClean="0">
                <a:hlinkClick r:id="rId3"/>
              </a:rPr>
              <a:t>https</a:t>
            </a:r>
            <a:r>
              <a:rPr lang="en-US" sz="3500" dirty="0" smtClean="0">
                <a:hlinkClick r:id="rId3"/>
              </a:rPr>
              <a:t>://</a:t>
            </a:r>
            <a:r>
              <a:rPr lang="en-US" sz="3500" dirty="0" smtClean="0">
                <a:hlinkClick r:id="rId3"/>
              </a:rPr>
              <a:t>soiro.ru/sites/default/files/rekomendacii_distant_v_6_16_11_2020_19_00_versiya_3_1.pdf</a:t>
            </a:r>
            <a:endParaRPr lang="ru-RU" sz="35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686800" cy="5847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Список полезной литературы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Никита\Desktop\32000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0"/>
            <a:ext cx="8424862" cy="6858000"/>
          </a:xfrm>
          <a:noFill/>
        </p:spPr>
      </p:pic>
      <p:pic>
        <p:nvPicPr>
          <p:cNvPr id="16389" name="Picture 2" descr="C:\Users\Никита\Desktop\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66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рапеция 6"/>
          <p:cNvSpPr/>
          <p:nvPr/>
        </p:nvSpPr>
        <p:spPr>
          <a:xfrm>
            <a:off x="2555776" y="404664"/>
            <a:ext cx="5184576" cy="5904656"/>
          </a:xfrm>
          <a:prstGeom prst="trapezoid">
            <a:avLst>
              <a:gd name="adj" fmla="val 5529"/>
            </a:avLst>
          </a:prstGeom>
          <a:solidFill>
            <a:srgbClr val="E8BE46"/>
          </a:solidFill>
          <a:ln>
            <a:solidFill>
              <a:srgbClr val="E8B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Контакты: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Забелина Ирина Анатольевна,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Тел.: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8(84656)23237,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izabella.an@yandex.ru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Благодарим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сотрудничество!</a:t>
            </a:r>
            <a:endParaRPr lang="ru-RU" sz="2400" b="1" spc="50" dirty="0" smtClean="0">
              <a:ln w="11430"/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1"/>
            <a:ext cx="8686800" cy="3096344"/>
          </a:xfrm>
        </p:spPr>
        <p:txBody>
          <a:bodyPr>
            <a:normAutofit fontScale="85000" lnSpcReduction="20000"/>
          </a:bodyPr>
          <a:lstStyle/>
          <a:p>
            <a:r>
              <a:rPr lang="ru-RU" sz="2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Мировые тенденции: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ориентации образования от «образования на всю жизнь» на «образование в течение жизни»… основной задачей становится не только и не столько передача ученикам системы знаний, формирование предметных умений и навыков, а становление учебной деятельности в целом, которая позволит учиться и переучиваться в течение всей жизни, самостоятельно приобретать необходимые знания.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784976" cy="194421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97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</a:t>
            </a:r>
          </a:p>
          <a:p>
            <a:pPr>
              <a:spcBef>
                <a:spcPct val="0"/>
              </a:spcBef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УРОК -  УРОК, ОТРАЖАЮЩИЙ СУЩНОСТЬ И НАЗНАЧЕНИЕ СОВРЕМЕННОГО ОБРАЗОВАНИЯ, ТЕНДЕНЦИИ ЕГО РАЗВИТИЯ В РОССИИ И МИРЕ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lt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9160"/>
            <a:ext cx="2411760" cy="1808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226784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Переход от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знаниевого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к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деятельностному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 подходу был обусловлен ухудшающимися с каждым годом результатами наших учеников в международных исследованиях качества образования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PISA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Условия реализации ООП ООО должна обеспечивать  для участников  образовательного процесса возможность: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6238" y="1104900"/>
            <a:ext cx="6051550" cy="935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достижения  планируемых результатов  освоения  ООП ООО всеми обучающимися, в том числе  обучающимися с ОВЗ;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6238" y="2205038"/>
            <a:ext cx="6051550" cy="1368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овладение обучающимися ключевыми компетенциями, составляющими основу дальнейшего успешного образования ориентации в мире профессий;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125" y="3859213"/>
            <a:ext cx="8856663" cy="719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формирование  социальных ценностей обучающихся, основ их гражданской идентичности и социально-профессиональных ориентаций;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25" y="4797425"/>
            <a:ext cx="8856663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использование в образовательном процессе современных образовательных технологий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деятельностного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типа;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000" y="5661025"/>
            <a:ext cx="8856663" cy="8286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обновление содержания ООП ООО, методик и технологий её реализации в соответствии с динамикой развития системы образования, запросов обучающихся и их родителей…;</a:t>
            </a:r>
          </a:p>
        </p:txBody>
      </p:sp>
      <p:pic>
        <p:nvPicPr>
          <p:cNvPr id="5128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04900"/>
            <a:ext cx="19399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14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920880" cy="707886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539552" y="1052736"/>
            <a:ext cx="806489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организационная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форма обучения, соответствующая сущности и назначению современного образования, требованиям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ФГОС;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539552" y="3284984"/>
            <a:ext cx="8064896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урок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обеспечивающий максимально возможное достижение запланированных образовательных результатов в соответствии с заданным программой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уровнем.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02" y="5301208"/>
            <a:ext cx="8496944" cy="132343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Современный - стоящий на уровне своего века, не отсталый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(Лопатин В.В., Лопатина Л.Е.  Русский толковый словарь.  М., 1994. – С.650.)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Современный – соответствующий уровню развития общества, науки, техники, культуры на данный момент времени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42324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инструмент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воспитания и развития взрослеющей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личности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24706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333375"/>
            <a:ext cx="8856662" cy="8302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ОБРАЗОВАНИЕ –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целостный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процесс воспитания  и обучения личности, обеспечивающий её развитие.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1411288"/>
            <a:ext cx="2160587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" name="Равно 3"/>
          <p:cNvSpPr/>
          <p:nvPr/>
        </p:nvSpPr>
        <p:spPr>
          <a:xfrm>
            <a:off x="2378075" y="1462088"/>
            <a:ext cx="431800" cy="400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9875" y="1441450"/>
            <a:ext cx="193516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ВОСПИТАНИЕ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1763" y="1441450"/>
            <a:ext cx="15843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750" y="1425575"/>
            <a:ext cx="15113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8" name="Плюс 7"/>
          <p:cNvSpPr/>
          <p:nvPr/>
        </p:nvSpPr>
        <p:spPr>
          <a:xfrm>
            <a:off x="4895850" y="1468438"/>
            <a:ext cx="215900" cy="2444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891338" y="1579563"/>
            <a:ext cx="504825" cy="16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1988840"/>
          <a:ext cx="9144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1640" y="3933056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573325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изменение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338" y="332656"/>
            <a:ext cx="8856662" cy="8302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ОБРАЗОВАНИЕ –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целостный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процесс воспитания  и обучения личности, обеспечивающий её развитие.</a:t>
            </a:r>
          </a:p>
        </p:txBody>
      </p:sp>
    </p:spTree>
    <p:extLst>
      <p:ext uri="{BB962C8B-B14F-4D97-AF65-F5344CB8AC3E}">
        <p14:creationId xmlns="" xmlns:p14="http://schemas.microsoft.com/office/powerpoint/2010/main" val="971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482" y="0"/>
            <a:ext cx="9170481" cy="26776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процессе своего образования взрослеющая личность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должна приобрести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опыт рефлексивно трансформируемый в знания.  Это знание характеризуется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усвоенными способами деятельности, пониманием смысла познания, личным информационным 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знаниевым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приращением ученика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 Отрефлексированное знание как личностное приращение включает в себя совокупность следующих компонентов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527933305"/>
              </p:ext>
            </p:extLst>
          </p:nvPr>
        </p:nvGraphicFramePr>
        <p:xfrm>
          <a:off x="0" y="2708920"/>
          <a:ext cx="9036050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8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686800" cy="4608512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Вынужденный карантин, который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введён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школах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не отменяет необходимость получать новые знания. Быстрый переход на дистанционное обучение ставит перед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учителем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вопрос: как правильно организовать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онлайн-урок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Два режима дистанционного урока,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отличающиеся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 типу взаимодействия учителя и учеников:</a:t>
            </a:r>
          </a:p>
          <a:p>
            <a:r>
              <a:rPr lang="ru-RU" b="1" dirty="0" smtClean="0"/>
              <a:t>режим </a:t>
            </a:r>
            <a:r>
              <a:rPr lang="ru-RU" b="1" dirty="0" err="1" smtClean="0"/>
              <a:t>онлайн</a:t>
            </a:r>
            <a:r>
              <a:rPr lang="ru-RU" b="1" dirty="0" smtClean="0"/>
              <a:t>: </a:t>
            </a:r>
            <a:r>
              <a:rPr lang="ru-RU" dirty="0" smtClean="0"/>
              <a:t>обучающиеся и педагог одновременно находятся у автоматизированного рабочего места;</a:t>
            </a:r>
          </a:p>
          <a:p>
            <a:r>
              <a:rPr lang="ru-RU" b="1" dirty="0" smtClean="0"/>
              <a:t>режим </a:t>
            </a:r>
            <a:r>
              <a:rPr lang="ru-RU" b="1" dirty="0" err="1" smtClean="0"/>
              <a:t>офлайн</a:t>
            </a:r>
            <a:r>
              <a:rPr lang="ru-RU" b="1" dirty="0" smtClean="0"/>
              <a:t>: </a:t>
            </a:r>
            <a:r>
              <a:rPr lang="ru-RU" dirty="0" smtClean="0"/>
              <a:t>местонахождение и время учеников и педагога не играет роли, организация урока происходит в отложенном режиме.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4800" y="276136"/>
            <a:ext cx="8686800" cy="1200329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Обучаем дистанционно: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виды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онлайн-уроков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 их структура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ou3.org.ru/wp-content/uploads/2020/04/WhatsApp-Image-2020-04-24-at-16.56.22.jpeg"/>
          <p:cNvPicPr>
            <a:picLocks noChangeAspect="1" noChangeArrowheads="1"/>
          </p:cNvPicPr>
          <p:nvPr/>
        </p:nvPicPr>
        <p:blipFill>
          <a:blip r:embed="rId2" cstate="print"/>
          <a:srcRect t="5906" r="164" b="4320"/>
          <a:stretch>
            <a:fillRect/>
          </a:stretch>
        </p:blipFill>
        <p:spPr bwMode="auto">
          <a:xfrm>
            <a:off x="179512" y="1076906"/>
            <a:ext cx="8784976" cy="5781094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686800" cy="5847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Модель дистанционного обучения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420888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Технологии электронного обучения , дистанционные образовательные технологии (</a:t>
            </a:r>
            <a:r>
              <a:rPr lang="en-US" sz="1100" dirty="0" smtClean="0">
                <a:solidFill>
                  <a:srgbClr val="0070C0"/>
                </a:solidFill>
                <a:latin typeface="+mj-lt"/>
              </a:rPr>
              <a:t>online 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100" dirty="0" smtClean="0">
                <a:solidFill>
                  <a:srgbClr val="0070C0"/>
                </a:solidFill>
                <a:latin typeface="+mj-lt"/>
              </a:rPr>
              <a:t>offline)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725144"/>
            <a:ext cx="13681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Самостоятельная работа учащихся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589240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Решу ЕГЭ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340768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Принятие локальных актов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844824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Организация дистанционного обучения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1844824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Обеспечение технических условий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2708920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Корректировка учебного плана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3140968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Составление расписания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3212976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Разработка образовательных программ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365104"/>
            <a:ext cx="13681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Поддержка психологического комфорта учащихся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4437112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Информирование учащихся и их родителей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5229200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Разработка рабочей программы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5301208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Контроль знаний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5805264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Подготовка учебного материала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5733256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Обучение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3861048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Мониторинг образовательных результатов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2420888"/>
            <a:ext cx="935051" cy="143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C00000"/>
                </a:solidFill>
              </a:rPr>
              <a:t>Контроль</a:t>
            </a:r>
            <a:endParaRPr lang="ru-RU" sz="1400" b="1" u="sng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1988840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rgbClr val="002060"/>
                </a:solidFill>
              </a:rPr>
              <a:t>Директор</a:t>
            </a:r>
            <a:endParaRPr lang="ru-RU" sz="1200" u="sng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335699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rgbClr val="002060"/>
                </a:solidFill>
              </a:rPr>
              <a:t>Завуч</a:t>
            </a:r>
            <a:endParaRPr lang="ru-RU" sz="1200" u="sng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5733256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rgbClr val="002060"/>
                </a:solidFill>
              </a:rPr>
              <a:t>Учителя</a:t>
            </a:r>
            <a:endParaRPr lang="ru-RU" sz="1200" u="sng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4581128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rgbClr val="002060"/>
                </a:solidFill>
              </a:rPr>
              <a:t>Классный руководитель</a:t>
            </a:r>
            <a:endParaRPr lang="ru-RU" sz="1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2952</Words>
  <Application>Microsoft Office PowerPoint</Application>
  <PresentationFormat>Экран (4:3)</PresentationFormat>
  <Paragraphs>322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Забелина И.А.,   начальник социопсихологического отдела, педагог-психолог ГБУ ДПО «Похвистневский РЦ»</vt:lpstr>
      <vt:lpstr>                  Основные содержательные                                   направления семинара:</vt:lpstr>
      <vt:lpstr>  </vt:lpstr>
      <vt:lpstr>Условия реализации ООП ООО должна обеспечивать  для участников  образовательного процесса возможность:</vt:lpstr>
      <vt:lpstr>Слайд 5</vt:lpstr>
      <vt:lpstr>Слайд 6</vt:lpstr>
      <vt:lpstr>Слайд 7</vt:lpstr>
      <vt:lpstr>Обучаем дистанционно:  виды онлайн-уроков и их структура</vt:lpstr>
      <vt:lpstr>Модель дистанционного обучения</vt:lpstr>
      <vt:lpstr>Структура дистанционного урока</vt:lpstr>
      <vt:lpstr>Виды дистанционных  уроков</vt:lpstr>
      <vt:lpstr>Сложности, с какими учитель сталкивается на дистанционных  уроках</vt:lpstr>
      <vt:lpstr>Алгоритм проведения дистанционного урока</vt:lpstr>
      <vt:lpstr>Руководителям следует помнить, что  именно им необходимо организовать конкретную методическую помощь (М.М. Поташник)</vt:lpstr>
      <vt:lpstr>Технология анализа и оценки урока </vt:lpstr>
      <vt:lpstr>Слайд 16</vt:lpstr>
      <vt:lpstr>Этапы проведения педагогического анализа на основе системного подхода </vt:lpstr>
      <vt:lpstr>Оценивание урока в баллах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Список полезной литературы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Забелина </cp:lastModifiedBy>
  <cp:revision>48</cp:revision>
  <dcterms:created xsi:type="dcterms:W3CDTF">2020-12-10T05:44:23Z</dcterms:created>
  <dcterms:modified xsi:type="dcterms:W3CDTF">2020-12-11T07:43:51Z</dcterms:modified>
</cp:coreProperties>
</file>