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14"/>
  </p:notesMasterIdLst>
  <p:handoutMasterIdLst>
    <p:handoutMasterId r:id="rId15"/>
  </p:handoutMasterIdLst>
  <p:sldIdLst>
    <p:sldId id="315" r:id="rId2"/>
    <p:sldId id="383" r:id="rId3"/>
    <p:sldId id="350" r:id="rId4"/>
    <p:sldId id="426" r:id="rId5"/>
    <p:sldId id="262" r:id="rId6"/>
    <p:sldId id="382" r:id="rId7"/>
    <p:sldId id="416" r:id="rId8"/>
    <p:sldId id="423" r:id="rId9"/>
    <p:sldId id="421" r:id="rId10"/>
    <p:sldId id="420" r:id="rId11"/>
    <p:sldId id="425" r:id="rId12"/>
    <p:sldId id="291" r:id="rId1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993300"/>
    <a:srgbClr val="9966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605" autoAdjust="0"/>
    <p:restoredTop sz="95275" autoAdjust="0"/>
  </p:normalViewPr>
  <p:slideViewPr>
    <p:cSldViewPr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. Похвистнево ГБОУ СОШ № 1" userId="70f0327098011273" providerId="LiveId" clId="{DC5DA989-5601-4B25-9AF3-8C9A750A1511}"/>
    <pc:docChg chg="undo custSel addSld delSld modSld sldOrd">
      <pc:chgData name="г. Похвистнево ГБОУ СОШ № 1" userId="70f0327098011273" providerId="LiveId" clId="{DC5DA989-5601-4B25-9AF3-8C9A750A1511}" dt="2020-10-16T10:56:55.419" v="370" actId="14100"/>
      <pc:docMkLst>
        <pc:docMk/>
      </pc:docMkLst>
      <pc:sldChg chg="delSp modSp mod">
        <pc:chgData name="г. Похвистнево ГБОУ СОШ № 1" userId="70f0327098011273" providerId="LiveId" clId="{DC5DA989-5601-4B25-9AF3-8C9A750A1511}" dt="2020-10-16T10:53:44.776" v="296" actId="478"/>
        <pc:sldMkLst>
          <pc:docMk/>
          <pc:sldMk cId="0" sldId="260"/>
        </pc:sldMkLst>
        <pc:spChg chg="del mod">
          <ac:chgData name="г. Похвистнево ГБОУ СОШ № 1" userId="70f0327098011273" providerId="LiveId" clId="{DC5DA989-5601-4B25-9AF3-8C9A750A1511}" dt="2020-10-16T10:53:23.203" v="290" actId="478"/>
          <ac:spMkLst>
            <pc:docMk/>
            <pc:sldMk cId="0" sldId="260"/>
            <ac:spMk id="17410" creationId="{75263CF0-8750-4347-BB91-07758D4E34BE}"/>
          </ac:spMkLst>
        </pc:spChg>
        <pc:spChg chg="del">
          <ac:chgData name="г. Похвистнево ГБОУ СОШ № 1" userId="70f0327098011273" providerId="LiveId" clId="{DC5DA989-5601-4B25-9AF3-8C9A750A1511}" dt="2020-10-16T10:53:44.776" v="296" actId="478"/>
          <ac:spMkLst>
            <pc:docMk/>
            <pc:sldMk cId="0" sldId="260"/>
            <ac:spMk id="17411" creationId="{F5487854-5890-4731-A986-5CC74F8807E1}"/>
          </ac:spMkLst>
        </pc:spChg>
        <pc:spChg chg="del mod">
          <ac:chgData name="г. Похвистнево ГБОУ СОШ № 1" userId="70f0327098011273" providerId="LiveId" clId="{DC5DA989-5601-4B25-9AF3-8C9A750A1511}" dt="2020-10-16T10:53:40.090" v="293" actId="478"/>
          <ac:spMkLst>
            <pc:docMk/>
            <pc:sldMk cId="0" sldId="260"/>
            <ac:spMk id="17413" creationId="{79304673-8D96-40D3-ABEA-ACF16CA7FABB}"/>
          </ac:spMkLst>
        </pc:spChg>
        <pc:spChg chg="del">
          <ac:chgData name="г. Похвистнево ГБОУ СОШ № 1" userId="70f0327098011273" providerId="LiveId" clId="{DC5DA989-5601-4B25-9AF3-8C9A750A1511}" dt="2020-10-16T10:53:42.136" v="294" actId="478"/>
          <ac:spMkLst>
            <pc:docMk/>
            <pc:sldMk cId="0" sldId="260"/>
            <ac:spMk id="17414" creationId="{92E1E116-42DB-482B-A393-42C11977F6DE}"/>
          </ac:spMkLst>
        </pc:spChg>
        <pc:spChg chg="del">
          <ac:chgData name="г. Похвистнево ГБОУ СОШ № 1" userId="70f0327098011273" providerId="LiveId" clId="{DC5DA989-5601-4B25-9AF3-8C9A750A1511}" dt="2020-10-16T10:53:18.001" v="288" actId="478"/>
          <ac:spMkLst>
            <pc:docMk/>
            <pc:sldMk cId="0" sldId="260"/>
            <ac:spMk id="17415" creationId="{EF47A9B4-2AFE-4366-8890-DD3D9A159A0E}"/>
          </ac:spMkLst>
        </pc:spChg>
        <pc:spChg chg="del">
          <ac:chgData name="г. Похвистнево ГБОУ СОШ № 1" userId="70f0327098011273" providerId="LiveId" clId="{DC5DA989-5601-4B25-9AF3-8C9A750A1511}" dt="2020-10-16T10:53:16.017" v="287" actId="478"/>
          <ac:spMkLst>
            <pc:docMk/>
            <pc:sldMk cId="0" sldId="260"/>
            <ac:spMk id="17416" creationId="{ADC1DDD3-7796-46C6-ADF0-642EB41567CF}"/>
          </ac:spMkLst>
        </pc:spChg>
        <pc:picChg chg="del">
          <ac:chgData name="г. Похвистнево ГБОУ СОШ № 1" userId="70f0327098011273" providerId="LiveId" clId="{DC5DA989-5601-4B25-9AF3-8C9A750A1511}" dt="2020-10-16T10:53:43.542" v="295" actId="478"/>
          <ac:picMkLst>
            <pc:docMk/>
            <pc:sldMk cId="0" sldId="260"/>
            <ac:picMk id="17412" creationId="{023AC8B7-67EE-4A15-992C-263A37567F8C}"/>
          </ac:picMkLst>
        </pc:picChg>
        <pc:picChg chg="mod">
          <ac:chgData name="г. Похвистнево ГБОУ СОШ № 1" userId="70f0327098011273" providerId="LiveId" clId="{DC5DA989-5601-4B25-9AF3-8C9A750A1511}" dt="2020-10-16T10:53:32.107" v="291" actId="1076"/>
          <ac:picMkLst>
            <pc:docMk/>
            <pc:sldMk cId="0" sldId="260"/>
            <ac:picMk id="17417" creationId="{C8887CE7-13C0-4D5B-B97F-A2922822809E}"/>
          </ac:picMkLst>
        </pc:picChg>
      </pc:sldChg>
      <pc:sldChg chg="modSp">
        <pc:chgData name="г. Похвистнево ГБОУ СОШ № 1" userId="70f0327098011273" providerId="LiveId" clId="{DC5DA989-5601-4B25-9AF3-8C9A750A1511}" dt="2020-10-16T08:20:36.007" v="178" actId="207"/>
        <pc:sldMkLst>
          <pc:docMk/>
          <pc:sldMk cId="0" sldId="262"/>
        </pc:sldMkLst>
        <pc:graphicFrameChg chg="mod">
          <ac:chgData name="г. Похвистнево ГБОУ СОШ № 1" userId="70f0327098011273" providerId="LiveId" clId="{DC5DA989-5601-4B25-9AF3-8C9A750A1511}" dt="2020-10-16T08:20:36.007" v="178" actId="207"/>
          <ac:graphicFrameMkLst>
            <pc:docMk/>
            <pc:sldMk cId="0" sldId="262"/>
            <ac:graphicFrameMk id="4" creationId="{E3356E0F-E988-44F9-A948-BD147E4C0097}"/>
          </ac:graphicFrameMkLst>
        </pc:graphicFrameChg>
        <pc:picChg chg="mod">
          <ac:chgData name="г. Похвистнево ГБОУ СОШ № 1" userId="70f0327098011273" providerId="LiveId" clId="{DC5DA989-5601-4B25-9AF3-8C9A750A1511}" dt="2020-10-16T08:19:14.119" v="158" actId="207"/>
          <ac:picMkLst>
            <pc:docMk/>
            <pc:sldMk cId="0" sldId="262"/>
            <ac:picMk id="12291" creationId="{0C5000AC-27C4-419D-9A61-57728D4FD496}"/>
          </ac:picMkLst>
        </pc:picChg>
      </pc:sldChg>
      <pc:sldChg chg="addSp delSp modSp mod">
        <pc:chgData name="г. Похвистнево ГБОУ СОШ № 1" userId="70f0327098011273" providerId="LiveId" clId="{DC5DA989-5601-4B25-9AF3-8C9A750A1511}" dt="2020-10-16T08:22:50.203" v="187" actId="478"/>
        <pc:sldMkLst>
          <pc:docMk/>
          <pc:sldMk cId="0" sldId="291"/>
        </pc:sldMkLst>
        <pc:spChg chg="mod">
          <ac:chgData name="г. Похвистнево ГБОУ СОШ № 1" userId="70f0327098011273" providerId="LiveId" clId="{DC5DA989-5601-4B25-9AF3-8C9A750A1511}" dt="2020-10-16T08:22:00.417" v="181" actId="1076"/>
          <ac:spMkLst>
            <pc:docMk/>
            <pc:sldMk cId="0" sldId="291"/>
            <ac:spMk id="2" creationId="{00000000-0000-0000-0000-000000000000}"/>
          </ac:spMkLst>
        </pc:spChg>
        <pc:spChg chg="add del mod">
          <ac:chgData name="г. Похвистнево ГБОУ СОШ № 1" userId="70f0327098011273" providerId="LiveId" clId="{DC5DA989-5601-4B25-9AF3-8C9A750A1511}" dt="2020-10-16T08:22:50.203" v="187" actId="478"/>
          <ac:spMkLst>
            <pc:docMk/>
            <pc:sldMk cId="0" sldId="291"/>
            <ac:spMk id="4" creationId="{33F045A8-49E1-4185-B218-803A6DB61021}"/>
          </ac:spMkLst>
        </pc:spChg>
      </pc:sldChg>
      <pc:sldChg chg="addSp modSp mod">
        <pc:chgData name="г. Похвистнево ГБОУ СОШ № 1" userId="70f0327098011273" providerId="LiveId" clId="{DC5DA989-5601-4B25-9AF3-8C9A750A1511}" dt="2020-10-16T08:12:25.551" v="113" actId="14100"/>
        <pc:sldMkLst>
          <pc:docMk/>
          <pc:sldMk cId="0" sldId="315"/>
        </pc:sldMkLst>
        <pc:spChg chg="mod">
          <ac:chgData name="г. Похвистнево ГБОУ СОШ № 1" userId="70f0327098011273" providerId="LiveId" clId="{DC5DA989-5601-4B25-9AF3-8C9A750A1511}" dt="2020-10-16T08:12:14.667" v="111" actId="20577"/>
          <ac:spMkLst>
            <pc:docMk/>
            <pc:sldMk cId="0" sldId="315"/>
            <ac:spMk id="2" creationId="{00000000-0000-0000-0000-000000000000}"/>
          </ac:spMkLst>
        </pc:spChg>
        <pc:spChg chg="mod">
          <ac:chgData name="г. Похвистнево ГБОУ СОШ № 1" userId="70f0327098011273" providerId="LiveId" clId="{DC5DA989-5601-4B25-9AF3-8C9A750A1511}" dt="2020-10-16T08:11:32.985" v="52" actId="6549"/>
          <ac:spMkLst>
            <pc:docMk/>
            <pc:sldMk cId="0" sldId="315"/>
            <ac:spMk id="18435" creationId="{00000000-0000-0000-0000-000000000000}"/>
          </ac:spMkLst>
        </pc:spChg>
        <pc:picChg chg="add mod">
          <ac:chgData name="г. Похвистнево ГБОУ СОШ № 1" userId="70f0327098011273" providerId="LiveId" clId="{DC5DA989-5601-4B25-9AF3-8C9A750A1511}" dt="2020-10-16T08:12:25.551" v="113" actId="14100"/>
          <ac:picMkLst>
            <pc:docMk/>
            <pc:sldMk cId="0" sldId="315"/>
            <ac:picMk id="4" creationId="{25FDB8DF-F044-4D53-892C-43F457EF5B23}"/>
          </ac:picMkLst>
        </pc:picChg>
      </pc:sldChg>
      <pc:sldChg chg="del">
        <pc:chgData name="г. Похвистнево ГБОУ СОШ № 1" userId="70f0327098011273" providerId="LiveId" clId="{DC5DA989-5601-4B25-9AF3-8C9A750A1511}" dt="2020-10-16T08:09:05.383" v="36" actId="2696"/>
        <pc:sldMkLst>
          <pc:docMk/>
          <pc:sldMk cId="0" sldId="342"/>
        </pc:sldMkLst>
      </pc:sldChg>
      <pc:sldChg chg="modSp mod">
        <pc:chgData name="г. Похвистнево ГБОУ СОШ № 1" userId="70f0327098011273" providerId="LiveId" clId="{DC5DA989-5601-4B25-9AF3-8C9A750A1511}" dt="2020-10-16T09:17:33.453" v="249" actId="6549"/>
        <pc:sldMkLst>
          <pc:docMk/>
          <pc:sldMk cId="0" sldId="343"/>
        </pc:sldMkLst>
        <pc:spChg chg="mod">
          <ac:chgData name="г. Похвистнево ГБОУ СОШ № 1" userId="70f0327098011273" providerId="LiveId" clId="{DC5DA989-5601-4B25-9AF3-8C9A750A1511}" dt="2020-10-16T09:17:33.453" v="249" actId="6549"/>
          <ac:spMkLst>
            <pc:docMk/>
            <pc:sldMk cId="0" sldId="343"/>
            <ac:spMk id="41987" creationId="{00000000-0000-0000-0000-000000000000}"/>
          </ac:spMkLst>
        </pc:spChg>
      </pc:sldChg>
      <pc:sldChg chg="del">
        <pc:chgData name="г. Похвистнево ГБОУ СОШ № 1" userId="70f0327098011273" providerId="LiveId" clId="{DC5DA989-5601-4B25-9AF3-8C9A750A1511}" dt="2020-10-16T09:18:03.951" v="252" actId="2696"/>
        <pc:sldMkLst>
          <pc:docMk/>
          <pc:sldMk cId="0" sldId="344"/>
        </pc:sldMkLst>
      </pc:sldChg>
      <pc:sldChg chg="del">
        <pc:chgData name="г. Похвистнево ГБОУ СОШ № 1" userId="70f0327098011273" providerId="LiveId" clId="{DC5DA989-5601-4B25-9AF3-8C9A750A1511}" dt="2020-10-16T09:17:49.077" v="250" actId="2696"/>
        <pc:sldMkLst>
          <pc:docMk/>
          <pc:sldMk cId="0" sldId="345"/>
        </pc:sldMkLst>
      </pc:sldChg>
      <pc:sldChg chg="del">
        <pc:chgData name="г. Похвистнево ГБОУ СОШ № 1" userId="70f0327098011273" providerId="LiveId" clId="{DC5DA989-5601-4B25-9AF3-8C9A750A1511}" dt="2020-10-16T09:18:09.793" v="253" actId="2696"/>
        <pc:sldMkLst>
          <pc:docMk/>
          <pc:sldMk cId="0" sldId="346"/>
        </pc:sldMkLst>
      </pc:sldChg>
      <pc:sldChg chg="del">
        <pc:chgData name="г. Похвистнево ГБОУ СОШ № 1" userId="70f0327098011273" providerId="LiveId" clId="{DC5DA989-5601-4B25-9AF3-8C9A750A1511}" dt="2020-10-16T08:08:59.509" v="35" actId="2696"/>
        <pc:sldMkLst>
          <pc:docMk/>
          <pc:sldMk cId="0" sldId="359"/>
        </pc:sldMkLst>
      </pc:sldChg>
      <pc:sldChg chg="del">
        <pc:chgData name="г. Похвистнево ГБОУ СОШ № 1" userId="70f0327098011273" providerId="LiveId" clId="{DC5DA989-5601-4B25-9AF3-8C9A750A1511}" dt="2020-10-16T09:17:53.107" v="251" actId="2696"/>
        <pc:sldMkLst>
          <pc:docMk/>
          <pc:sldMk cId="0" sldId="360"/>
        </pc:sldMkLst>
      </pc:sldChg>
      <pc:sldChg chg="del">
        <pc:chgData name="г. Похвистнево ГБОУ СОШ № 1" userId="70f0327098011273" providerId="LiveId" clId="{DC5DA989-5601-4B25-9AF3-8C9A750A1511}" dt="2020-10-16T09:18:14.652" v="254" actId="2696"/>
        <pc:sldMkLst>
          <pc:docMk/>
          <pc:sldMk cId="0" sldId="362"/>
        </pc:sldMkLst>
      </pc:sldChg>
      <pc:sldChg chg="addSp delSp modSp mod">
        <pc:chgData name="г. Похвистнево ГБОУ СОШ № 1" userId="70f0327098011273" providerId="LiveId" clId="{DC5DA989-5601-4B25-9AF3-8C9A750A1511}" dt="2020-10-16T07:40:39.206" v="9" actId="931"/>
        <pc:sldMkLst>
          <pc:docMk/>
          <pc:sldMk cId="0" sldId="382"/>
        </pc:sldMkLst>
        <pc:spChg chg="del mod">
          <ac:chgData name="г. Похвистнево ГБОУ СОШ № 1" userId="70f0327098011273" providerId="LiveId" clId="{DC5DA989-5601-4B25-9AF3-8C9A750A1511}" dt="2020-10-16T07:40:39.206" v="9" actId="931"/>
          <ac:spMkLst>
            <pc:docMk/>
            <pc:sldMk cId="0" sldId="382"/>
            <ac:spMk id="19459" creationId="{00000000-0000-0000-0000-000000000000}"/>
          </ac:spMkLst>
        </pc:spChg>
        <pc:picChg chg="add mod">
          <ac:chgData name="г. Похвистнево ГБОУ СОШ № 1" userId="70f0327098011273" providerId="LiveId" clId="{DC5DA989-5601-4B25-9AF3-8C9A750A1511}" dt="2020-10-16T07:40:39.206" v="9" actId="931"/>
          <ac:picMkLst>
            <pc:docMk/>
            <pc:sldMk cId="0" sldId="382"/>
            <ac:picMk id="4" creationId="{C304ABC2-EB05-4566-9C6D-B52960DA6E6B}"/>
          </ac:picMkLst>
        </pc:picChg>
      </pc:sldChg>
      <pc:sldChg chg="ord">
        <pc:chgData name="г. Похвистнево ГБОУ СОШ № 1" userId="70f0327098011273" providerId="LiveId" clId="{DC5DA989-5601-4B25-9AF3-8C9A750A1511}" dt="2020-10-16T09:00:04.049" v="237"/>
        <pc:sldMkLst>
          <pc:docMk/>
          <pc:sldMk cId="0" sldId="383"/>
        </pc:sldMkLst>
      </pc:sldChg>
      <pc:sldChg chg="del">
        <pc:chgData name="г. Похвистнево ГБОУ СОШ № 1" userId="70f0327098011273" providerId="LiveId" clId="{DC5DA989-5601-4B25-9AF3-8C9A750A1511}" dt="2020-10-16T09:16:13.593" v="238" actId="2696"/>
        <pc:sldMkLst>
          <pc:docMk/>
          <pc:sldMk cId="0" sldId="384"/>
        </pc:sldMkLst>
      </pc:sldChg>
      <pc:sldChg chg="del">
        <pc:chgData name="г. Похвистнево ГБОУ СОШ № 1" userId="70f0327098011273" providerId="LiveId" clId="{DC5DA989-5601-4B25-9AF3-8C9A750A1511}" dt="2020-10-16T08:09:19.625" v="37" actId="2696"/>
        <pc:sldMkLst>
          <pc:docMk/>
          <pc:sldMk cId="0" sldId="385"/>
        </pc:sldMkLst>
      </pc:sldChg>
      <pc:sldChg chg="del">
        <pc:chgData name="г. Похвистнево ГБОУ СОШ № 1" userId="70f0327098011273" providerId="LiveId" clId="{DC5DA989-5601-4B25-9AF3-8C9A750A1511}" dt="2020-10-16T08:09:23.426" v="38" actId="2696"/>
        <pc:sldMkLst>
          <pc:docMk/>
          <pc:sldMk cId="0" sldId="387"/>
        </pc:sldMkLst>
      </pc:sldChg>
      <pc:sldChg chg="del">
        <pc:chgData name="г. Похвистнево ГБОУ СОШ № 1" userId="70f0327098011273" providerId="LiveId" clId="{DC5DA989-5601-4B25-9AF3-8C9A750A1511}" dt="2020-10-16T09:16:22.833" v="239" actId="2696"/>
        <pc:sldMkLst>
          <pc:docMk/>
          <pc:sldMk cId="0" sldId="388"/>
        </pc:sldMkLst>
      </pc:sldChg>
      <pc:sldChg chg="del">
        <pc:chgData name="г. Похвистнево ГБОУ СОШ № 1" userId="70f0327098011273" providerId="LiveId" clId="{DC5DA989-5601-4B25-9AF3-8C9A750A1511}" dt="2020-10-16T09:16:33.418" v="241" actId="2696"/>
        <pc:sldMkLst>
          <pc:docMk/>
          <pc:sldMk cId="0" sldId="389"/>
        </pc:sldMkLst>
      </pc:sldChg>
      <pc:sldChg chg="del">
        <pc:chgData name="г. Похвистнево ГБОУ СОШ № 1" userId="70f0327098011273" providerId="LiveId" clId="{DC5DA989-5601-4B25-9AF3-8C9A750A1511}" dt="2020-10-16T09:16:27.319" v="240" actId="2696"/>
        <pc:sldMkLst>
          <pc:docMk/>
          <pc:sldMk cId="0" sldId="390"/>
        </pc:sldMkLst>
      </pc:sldChg>
      <pc:sldChg chg="del">
        <pc:chgData name="г. Похвистнево ГБОУ СОШ № 1" userId="70f0327098011273" providerId="LiveId" clId="{DC5DA989-5601-4B25-9AF3-8C9A750A1511}" dt="2020-10-16T09:16:38.648" v="242" actId="2696"/>
        <pc:sldMkLst>
          <pc:docMk/>
          <pc:sldMk cId="0" sldId="391"/>
        </pc:sldMkLst>
      </pc:sldChg>
      <pc:sldChg chg="del">
        <pc:chgData name="г. Похвистнево ГБОУ СОШ № 1" userId="70f0327098011273" providerId="LiveId" clId="{DC5DA989-5601-4B25-9AF3-8C9A750A1511}" dt="2020-10-16T08:09:43.093" v="40" actId="2696"/>
        <pc:sldMkLst>
          <pc:docMk/>
          <pc:sldMk cId="0" sldId="392"/>
        </pc:sldMkLst>
      </pc:sldChg>
      <pc:sldChg chg="del">
        <pc:chgData name="г. Похвистнево ГБОУ СОШ № 1" userId="70f0327098011273" providerId="LiveId" clId="{DC5DA989-5601-4B25-9AF3-8C9A750A1511}" dt="2020-10-16T08:09:35.682" v="39" actId="2696"/>
        <pc:sldMkLst>
          <pc:docMk/>
          <pc:sldMk cId="0" sldId="393"/>
        </pc:sldMkLst>
      </pc:sldChg>
      <pc:sldChg chg="del">
        <pc:chgData name="г. Похвистнево ГБОУ СОШ № 1" userId="70f0327098011273" providerId="LiveId" clId="{DC5DA989-5601-4B25-9AF3-8C9A750A1511}" dt="2020-10-16T08:09:46.095" v="41" actId="2696"/>
        <pc:sldMkLst>
          <pc:docMk/>
          <pc:sldMk cId="0" sldId="394"/>
        </pc:sldMkLst>
      </pc:sldChg>
      <pc:sldChg chg="del">
        <pc:chgData name="г. Похвистнево ГБОУ СОШ № 1" userId="70f0327098011273" providerId="LiveId" clId="{DC5DA989-5601-4B25-9AF3-8C9A750A1511}" dt="2020-10-16T09:16:42.275" v="243" actId="2696"/>
        <pc:sldMkLst>
          <pc:docMk/>
          <pc:sldMk cId="0" sldId="395"/>
        </pc:sldMkLst>
      </pc:sldChg>
      <pc:sldChg chg="del">
        <pc:chgData name="г. Похвистнево ГБОУ СОШ № 1" userId="70f0327098011273" providerId="LiveId" clId="{DC5DA989-5601-4B25-9AF3-8C9A750A1511}" dt="2020-10-16T09:16:47.774" v="244" actId="2696"/>
        <pc:sldMkLst>
          <pc:docMk/>
          <pc:sldMk cId="0" sldId="396"/>
        </pc:sldMkLst>
      </pc:sldChg>
      <pc:sldChg chg="del">
        <pc:chgData name="г. Похвистнево ГБОУ СОШ № 1" userId="70f0327098011273" providerId="LiveId" clId="{DC5DA989-5601-4B25-9AF3-8C9A750A1511}" dt="2020-10-16T08:09:59.757" v="43" actId="2696"/>
        <pc:sldMkLst>
          <pc:docMk/>
          <pc:sldMk cId="0" sldId="397"/>
        </pc:sldMkLst>
      </pc:sldChg>
      <pc:sldChg chg="del">
        <pc:chgData name="г. Похвистнево ГБОУ СОШ № 1" userId="70f0327098011273" providerId="LiveId" clId="{DC5DA989-5601-4B25-9AF3-8C9A750A1511}" dt="2020-10-16T09:16:50.643" v="245" actId="2696"/>
        <pc:sldMkLst>
          <pc:docMk/>
          <pc:sldMk cId="0" sldId="398"/>
        </pc:sldMkLst>
      </pc:sldChg>
      <pc:sldChg chg="del">
        <pc:chgData name="г. Похвистнево ГБОУ СОШ № 1" userId="70f0327098011273" providerId="LiveId" clId="{DC5DA989-5601-4B25-9AF3-8C9A750A1511}" dt="2020-10-16T08:09:51.833" v="42" actId="2696"/>
        <pc:sldMkLst>
          <pc:docMk/>
          <pc:sldMk cId="0" sldId="399"/>
        </pc:sldMkLst>
      </pc:sldChg>
      <pc:sldChg chg="del">
        <pc:chgData name="г. Похвистнево ГБОУ СОШ № 1" userId="70f0327098011273" providerId="LiveId" clId="{DC5DA989-5601-4B25-9AF3-8C9A750A1511}" dt="2020-10-16T08:10:02.386" v="44" actId="2696"/>
        <pc:sldMkLst>
          <pc:docMk/>
          <pc:sldMk cId="0" sldId="400"/>
        </pc:sldMkLst>
      </pc:sldChg>
      <pc:sldChg chg="del">
        <pc:chgData name="г. Похвистнево ГБОУ СОШ № 1" userId="70f0327098011273" providerId="LiveId" clId="{DC5DA989-5601-4B25-9AF3-8C9A750A1511}" dt="2020-10-16T09:17:02.879" v="247" actId="2696"/>
        <pc:sldMkLst>
          <pc:docMk/>
          <pc:sldMk cId="0" sldId="401"/>
        </pc:sldMkLst>
      </pc:sldChg>
      <pc:sldChg chg="del">
        <pc:chgData name="г. Похвистнево ГБОУ СОШ № 1" userId="70f0327098011273" providerId="LiveId" clId="{DC5DA989-5601-4B25-9AF3-8C9A750A1511}" dt="2020-10-16T08:10:05.059" v="45" actId="2696"/>
        <pc:sldMkLst>
          <pc:docMk/>
          <pc:sldMk cId="0" sldId="402"/>
        </pc:sldMkLst>
      </pc:sldChg>
      <pc:sldChg chg="del">
        <pc:chgData name="г. Похвистнево ГБОУ СОШ № 1" userId="70f0327098011273" providerId="LiveId" clId="{DC5DA989-5601-4B25-9AF3-8C9A750A1511}" dt="2020-10-16T08:10:25.553" v="50" actId="2696"/>
        <pc:sldMkLst>
          <pc:docMk/>
          <pc:sldMk cId="0" sldId="403"/>
        </pc:sldMkLst>
      </pc:sldChg>
      <pc:sldChg chg="del">
        <pc:chgData name="г. Похвистнево ГБОУ СОШ № 1" userId="70f0327098011273" providerId="LiveId" clId="{DC5DA989-5601-4B25-9AF3-8C9A750A1511}" dt="2020-10-16T09:16:58.719" v="246" actId="2696"/>
        <pc:sldMkLst>
          <pc:docMk/>
          <pc:sldMk cId="0" sldId="404"/>
        </pc:sldMkLst>
      </pc:sldChg>
      <pc:sldChg chg="del">
        <pc:chgData name="г. Похвистнево ГБОУ СОШ № 1" userId="70f0327098011273" providerId="LiveId" clId="{DC5DA989-5601-4B25-9AF3-8C9A750A1511}" dt="2020-10-16T09:17:08.861" v="248" actId="2696"/>
        <pc:sldMkLst>
          <pc:docMk/>
          <pc:sldMk cId="0" sldId="407"/>
        </pc:sldMkLst>
      </pc:sldChg>
      <pc:sldChg chg="del">
        <pc:chgData name="г. Похвистнево ГБОУ СОШ № 1" userId="70f0327098011273" providerId="LiveId" clId="{DC5DA989-5601-4B25-9AF3-8C9A750A1511}" dt="2020-10-16T08:10:08.176" v="46" actId="2696"/>
        <pc:sldMkLst>
          <pc:docMk/>
          <pc:sldMk cId="0" sldId="410"/>
        </pc:sldMkLst>
      </pc:sldChg>
      <pc:sldChg chg="del">
        <pc:chgData name="г. Похвистнево ГБОУ СОШ № 1" userId="70f0327098011273" providerId="LiveId" clId="{DC5DA989-5601-4B25-9AF3-8C9A750A1511}" dt="2020-10-16T08:10:11.070" v="47" actId="2696"/>
        <pc:sldMkLst>
          <pc:docMk/>
          <pc:sldMk cId="0" sldId="411"/>
        </pc:sldMkLst>
      </pc:sldChg>
      <pc:sldChg chg="del">
        <pc:chgData name="г. Похвистнево ГБОУ СОШ № 1" userId="70f0327098011273" providerId="LiveId" clId="{DC5DA989-5601-4B25-9AF3-8C9A750A1511}" dt="2020-10-16T08:10:13.407" v="48" actId="2696"/>
        <pc:sldMkLst>
          <pc:docMk/>
          <pc:sldMk cId="0" sldId="413"/>
        </pc:sldMkLst>
      </pc:sldChg>
      <pc:sldChg chg="del">
        <pc:chgData name="г. Похвистнево ГБОУ СОШ № 1" userId="70f0327098011273" providerId="LiveId" clId="{DC5DA989-5601-4B25-9AF3-8C9A750A1511}" dt="2020-10-16T08:10:16.004" v="49" actId="2696"/>
        <pc:sldMkLst>
          <pc:docMk/>
          <pc:sldMk cId="0" sldId="414"/>
        </pc:sldMkLst>
      </pc:sldChg>
      <pc:sldChg chg="addSp delSp modSp new">
        <pc:chgData name="г. Похвистнево ГБОУ СОШ № 1" userId="70f0327098011273" providerId="LiveId" clId="{DC5DA989-5601-4B25-9AF3-8C9A750A1511}" dt="2020-10-16T07:40:48.642" v="11" actId="931"/>
        <pc:sldMkLst>
          <pc:docMk/>
          <pc:sldMk cId="2788243602" sldId="415"/>
        </pc:sldMkLst>
        <pc:spChg chg="del">
          <ac:chgData name="г. Похвистнево ГБОУ СОШ № 1" userId="70f0327098011273" providerId="LiveId" clId="{DC5DA989-5601-4B25-9AF3-8C9A750A1511}" dt="2020-10-16T07:40:48.642" v="11" actId="931"/>
          <ac:spMkLst>
            <pc:docMk/>
            <pc:sldMk cId="2788243602" sldId="415"/>
            <ac:spMk id="3" creationId="{A164A475-E573-4160-B595-FDADD6EBC7D2}"/>
          </ac:spMkLst>
        </pc:spChg>
        <pc:picChg chg="add mod">
          <ac:chgData name="г. Похвистнево ГБОУ СОШ № 1" userId="70f0327098011273" providerId="LiveId" clId="{DC5DA989-5601-4B25-9AF3-8C9A750A1511}" dt="2020-10-16T07:40:48.642" v="11" actId="931"/>
          <ac:picMkLst>
            <pc:docMk/>
            <pc:sldMk cId="2788243602" sldId="415"/>
            <ac:picMk id="5" creationId="{51C445CF-369D-460A-8451-427ECD511BF6}"/>
          </ac:picMkLst>
        </pc:picChg>
      </pc:sldChg>
      <pc:sldChg chg="addSp delSp modSp new">
        <pc:chgData name="г. Похвистнево ГБОУ СОШ № 1" userId="70f0327098011273" providerId="LiveId" clId="{DC5DA989-5601-4B25-9AF3-8C9A750A1511}" dt="2020-10-16T07:40:58.139" v="13" actId="931"/>
        <pc:sldMkLst>
          <pc:docMk/>
          <pc:sldMk cId="1737541828" sldId="416"/>
        </pc:sldMkLst>
        <pc:spChg chg="del">
          <ac:chgData name="г. Похвистнево ГБОУ СОШ № 1" userId="70f0327098011273" providerId="LiveId" clId="{DC5DA989-5601-4B25-9AF3-8C9A750A1511}" dt="2020-10-16T07:40:58.139" v="13" actId="931"/>
          <ac:spMkLst>
            <pc:docMk/>
            <pc:sldMk cId="1737541828" sldId="416"/>
            <ac:spMk id="3" creationId="{BC901858-9603-4CC9-8E8A-0BC379C5487A}"/>
          </ac:spMkLst>
        </pc:spChg>
        <pc:picChg chg="add mod">
          <ac:chgData name="г. Похвистнево ГБОУ СОШ № 1" userId="70f0327098011273" providerId="LiveId" clId="{DC5DA989-5601-4B25-9AF3-8C9A750A1511}" dt="2020-10-16T07:40:58.139" v="13" actId="931"/>
          <ac:picMkLst>
            <pc:docMk/>
            <pc:sldMk cId="1737541828" sldId="416"/>
            <ac:picMk id="5" creationId="{60A26BCC-78A8-490E-9377-8097078E280B}"/>
          </ac:picMkLst>
        </pc:picChg>
      </pc:sldChg>
      <pc:sldChg chg="addSp delSp modSp new mod">
        <pc:chgData name="г. Похвистнево ГБОУ СОШ № 1" userId="70f0327098011273" providerId="LiveId" clId="{DC5DA989-5601-4B25-9AF3-8C9A750A1511}" dt="2020-10-16T07:41:58.282" v="22" actId="1076"/>
        <pc:sldMkLst>
          <pc:docMk/>
          <pc:sldMk cId="2821391903" sldId="417"/>
        </pc:sldMkLst>
        <pc:spChg chg="del">
          <ac:chgData name="г. Похвистнево ГБОУ СОШ № 1" userId="70f0327098011273" providerId="LiveId" clId="{DC5DA989-5601-4B25-9AF3-8C9A750A1511}" dt="2020-10-16T07:41:15.995" v="15" actId="931"/>
          <ac:spMkLst>
            <pc:docMk/>
            <pc:sldMk cId="2821391903" sldId="417"/>
            <ac:spMk id="3" creationId="{2C3918CC-B56A-4D77-BA34-1464CE6F41B3}"/>
          </ac:spMkLst>
        </pc:spChg>
        <pc:picChg chg="add mod">
          <ac:chgData name="г. Похвистнево ГБОУ СОШ № 1" userId="70f0327098011273" providerId="LiveId" clId="{DC5DA989-5601-4B25-9AF3-8C9A750A1511}" dt="2020-10-16T07:41:51.346" v="19" actId="1076"/>
          <ac:picMkLst>
            <pc:docMk/>
            <pc:sldMk cId="2821391903" sldId="417"/>
            <ac:picMk id="5" creationId="{7BD6BD72-70FE-4A1D-91A8-B4D21B3D4B9D}"/>
          </ac:picMkLst>
        </pc:picChg>
        <pc:picChg chg="add mod">
          <ac:chgData name="г. Похвистнево ГБОУ СОШ № 1" userId="70f0327098011273" providerId="LiveId" clId="{DC5DA989-5601-4B25-9AF3-8C9A750A1511}" dt="2020-10-16T07:41:58.282" v="22" actId="1076"/>
          <ac:picMkLst>
            <pc:docMk/>
            <pc:sldMk cId="2821391903" sldId="417"/>
            <ac:picMk id="7" creationId="{E30BAF74-AD3E-4CF9-8771-10812658BE94}"/>
          </ac:picMkLst>
        </pc:picChg>
      </pc:sldChg>
      <pc:sldChg chg="addSp delSp modSp new">
        <pc:chgData name="г. Похвистнево ГБОУ СОШ № 1" userId="70f0327098011273" providerId="LiveId" clId="{DC5DA989-5601-4B25-9AF3-8C9A750A1511}" dt="2020-10-16T07:42:09.716" v="24" actId="931"/>
        <pc:sldMkLst>
          <pc:docMk/>
          <pc:sldMk cId="1674085309" sldId="418"/>
        </pc:sldMkLst>
        <pc:spChg chg="del">
          <ac:chgData name="г. Похвистнево ГБОУ СОШ № 1" userId="70f0327098011273" providerId="LiveId" clId="{DC5DA989-5601-4B25-9AF3-8C9A750A1511}" dt="2020-10-16T07:42:09.716" v="24" actId="931"/>
          <ac:spMkLst>
            <pc:docMk/>
            <pc:sldMk cId="1674085309" sldId="418"/>
            <ac:spMk id="3" creationId="{B8D0CD37-6351-4999-A5B4-3DB9AECFFC1D}"/>
          </ac:spMkLst>
        </pc:spChg>
        <pc:picChg chg="add mod">
          <ac:chgData name="г. Похвистнево ГБОУ СОШ № 1" userId="70f0327098011273" providerId="LiveId" clId="{DC5DA989-5601-4B25-9AF3-8C9A750A1511}" dt="2020-10-16T07:42:09.716" v="24" actId="931"/>
          <ac:picMkLst>
            <pc:docMk/>
            <pc:sldMk cId="1674085309" sldId="418"/>
            <ac:picMk id="5" creationId="{2C3EEA3C-FC31-4522-8C7B-3E604AF550C5}"/>
          </ac:picMkLst>
        </pc:picChg>
      </pc:sldChg>
      <pc:sldChg chg="addSp delSp modSp new mod">
        <pc:chgData name="г. Похвистнево ГБОУ СОШ № 1" userId="70f0327098011273" providerId="LiveId" clId="{DC5DA989-5601-4B25-9AF3-8C9A750A1511}" dt="2020-10-16T08:28:53.877" v="194" actId="1076"/>
        <pc:sldMkLst>
          <pc:docMk/>
          <pc:sldMk cId="1028968775" sldId="419"/>
        </pc:sldMkLst>
        <pc:spChg chg="del">
          <ac:chgData name="г. Похвистнево ГБОУ СОШ № 1" userId="70f0327098011273" providerId="LiveId" clId="{DC5DA989-5601-4B25-9AF3-8C9A750A1511}" dt="2020-10-16T07:42:19.495" v="26" actId="931"/>
          <ac:spMkLst>
            <pc:docMk/>
            <pc:sldMk cId="1028968775" sldId="419"/>
            <ac:spMk id="3" creationId="{25601368-B1E6-4130-80FA-FB97EA357092}"/>
          </ac:spMkLst>
        </pc:spChg>
        <pc:spChg chg="add del mod">
          <ac:chgData name="г. Похвистнево ГБОУ СОШ № 1" userId="70f0327098011273" providerId="LiveId" clId="{DC5DA989-5601-4B25-9AF3-8C9A750A1511}" dt="2020-10-16T08:28:48.020" v="191"/>
          <ac:spMkLst>
            <pc:docMk/>
            <pc:sldMk cId="1028968775" sldId="419"/>
            <ac:spMk id="10" creationId="{89670826-518B-4C8C-90A1-ADCF3C892DC6}"/>
          </ac:spMkLst>
        </pc:spChg>
        <pc:picChg chg="add del mod">
          <ac:chgData name="г. Похвистнево ГБОУ СОШ № 1" userId="70f0327098011273" providerId="LiveId" clId="{DC5DA989-5601-4B25-9AF3-8C9A750A1511}" dt="2020-10-16T08:28:45.303" v="190" actId="21"/>
          <ac:picMkLst>
            <pc:docMk/>
            <pc:sldMk cId="1028968775" sldId="419"/>
            <ac:picMk id="5" creationId="{15ECC12F-FB78-44F4-BF41-D5FE63F28F06}"/>
          </ac:picMkLst>
        </pc:picChg>
        <pc:picChg chg="add del mod">
          <ac:chgData name="г. Похвистнево ГБОУ СОШ № 1" userId="70f0327098011273" providerId="LiveId" clId="{DC5DA989-5601-4B25-9AF3-8C9A750A1511}" dt="2020-10-16T07:42:44.224" v="29"/>
          <ac:picMkLst>
            <pc:docMk/>
            <pc:sldMk cId="1028968775" sldId="419"/>
            <ac:picMk id="7" creationId="{B3BCAD3D-8806-4F3E-8D79-DCCEEA69EFF1}"/>
          </ac:picMkLst>
        </pc:picChg>
        <pc:picChg chg="add mod">
          <ac:chgData name="г. Похвистнево ГБОУ СОШ № 1" userId="70f0327098011273" providerId="LiveId" clId="{DC5DA989-5601-4B25-9AF3-8C9A750A1511}" dt="2020-10-16T08:28:53.877" v="194" actId="1076"/>
          <ac:picMkLst>
            <pc:docMk/>
            <pc:sldMk cId="1028968775" sldId="419"/>
            <ac:picMk id="9" creationId="{6E479366-320D-466A-BE8C-C0B675506F10}"/>
          </ac:picMkLst>
        </pc:picChg>
        <pc:picChg chg="add mod">
          <ac:chgData name="г. Похвистнево ГБОУ СОШ № 1" userId="70f0327098011273" providerId="LiveId" clId="{DC5DA989-5601-4B25-9AF3-8C9A750A1511}" dt="2020-10-16T08:28:52.501" v="193" actId="1076"/>
          <ac:picMkLst>
            <pc:docMk/>
            <pc:sldMk cId="1028968775" sldId="419"/>
            <ac:picMk id="11" creationId="{BD3AFFE8-9A23-4188-A9FC-662B462293D3}"/>
          </ac:picMkLst>
        </pc:picChg>
      </pc:sldChg>
      <pc:sldChg chg="new del">
        <pc:chgData name="г. Похвистнево ГБОУ СОШ № 1" userId="70f0327098011273" providerId="LiveId" clId="{DC5DA989-5601-4B25-9AF3-8C9A750A1511}" dt="2020-10-16T08:15:07.513" v="115" actId="2696"/>
        <pc:sldMkLst>
          <pc:docMk/>
          <pc:sldMk cId="1225058974" sldId="420"/>
        </pc:sldMkLst>
      </pc:sldChg>
      <pc:sldChg chg="addSp delSp modSp new mod">
        <pc:chgData name="г. Похвистнево ГБОУ СОШ № 1" userId="70f0327098011273" providerId="LiveId" clId="{DC5DA989-5601-4B25-9AF3-8C9A750A1511}" dt="2020-10-16T10:52:08.513" v="286" actId="1076"/>
        <pc:sldMkLst>
          <pc:docMk/>
          <pc:sldMk cId="2446128610" sldId="420"/>
        </pc:sldMkLst>
        <pc:spChg chg="mod">
          <ac:chgData name="г. Похвистнево ГБОУ СОШ № 1" userId="70f0327098011273" providerId="LiveId" clId="{DC5DA989-5601-4B25-9AF3-8C9A750A1511}" dt="2020-10-16T10:51:17.509" v="274" actId="27636"/>
          <ac:spMkLst>
            <pc:docMk/>
            <pc:sldMk cId="2446128610" sldId="420"/>
            <ac:spMk id="2" creationId="{1750EF28-8DCC-4F14-9A20-14BDEDE157D7}"/>
          </ac:spMkLst>
        </pc:spChg>
        <pc:spChg chg="del">
          <ac:chgData name="г. Похвистнево ГБОУ СОШ № 1" userId="70f0327098011273" providerId="LiveId" clId="{DC5DA989-5601-4B25-9AF3-8C9A750A1511}" dt="2020-10-16T08:50:22.563" v="196"/>
          <ac:spMkLst>
            <pc:docMk/>
            <pc:sldMk cId="2446128610" sldId="420"/>
            <ac:spMk id="3" creationId="{8046CD60-18FE-4543-81E9-207410EB4DDC}"/>
          </ac:spMkLst>
        </pc:spChg>
        <pc:spChg chg="add mod">
          <ac:chgData name="г. Похвистнево ГБОУ СОШ № 1" userId="70f0327098011273" providerId="LiveId" clId="{DC5DA989-5601-4B25-9AF3-8C9A750A1511}" dt="2020-10-16T08:53:59.975" v="230" actId="14100"/>
          <ac:spMkLst>
            <pc:docMk/>
            <pc:sldMk cId="2446128610" sldId="420"/>
            <ac:spMk id="11" creationId="{846E4A7C-27AB-49B6-9E4A-E50C6326392D}"/>
          </ac:spMkLst>
        </pc:spChg>
        <pc:picChg chg="add mod">
          <ac:chgData name="г. Похвистнево ГБОУ СОШ № 1" userId="70f0327098011273" providerId="LiveId" clId="{DC5DA989-5601-4B25-9AF3-8C9A750A1511}" dt="2020-10-16T10:51:58.828" v="284" actId="1076"/>
          <ac:picMkLst>
            <pc:docMk/>
            <pc:sldMk cId="2446128610" sldId="420"/>
            <ac:picMk id="5" creationId="{5C88E0FE-5E38-45DC-8824-738A86107FAF}"/>
          </ac:picMkLst>
        </pc:picChg>
        <pc:picChg chg="add mod">
          <ac:chgData name="г. Похвистнево ГБОУ СОШ № 1" userId="70f0327098011273" providerId="LiveId" clId="{DC5DA989-5601-4B25-9AF3-8C9A750A1511}" dt="2020-10-16T10:51:51.080" v="281" actId="1076"/>
          <ac:picMkLst>
            <pc:docMk/>
            <pc:sldMk cId="2446128610" sldId="420"/>
            <ac:picMk id="7" creationId="{72EA0B30-417C-4F91-9D44-27F6B0A78E24}"/>
          </ac:picMkLst>
        </pc:picChg>
        <pc:picChg chg="add mod">
          <ac:chgData name="г. Похвистнево ГБОУ СОШ № 1" userId="70f0327098011273" providerId="LiveId" clId="{DC5DA989-5601-4B25-9AF3-8C9A750A1511}" dt="2020-10-16T10:51:53.360" v="282" actId="1076"/>
          <ac:picMkLst>
            <pc:docMk/>
            <pc:sldMk cId="2446128610" sldId="420"/>
            <ac:picMk id="9" creationId="{4AA5FB87-FC5D-4C95-B3E1-861815050F32}"/>
          </ac:picMkLst>
        </pc:picChg>
        <pc:picChg chg="add mod">
          <ac:chgData name="г. Похвистнево ГБОУ СОШ № 1" userId="70f0327098011273" providerId="LiveId" clId="{DC5DA989-5601-4B25-9AF3-8C9A750A1511}" dt="2020-10-16T10:52:08.513" v="286" actId="1076"/>
          <ac:picMkLst>
            <pc:docMk/>
            <pc:sldMk cId="2446128610" sldId="420"/>
            <ac:picMk id="13" creationId="{3EFEAC9E-98B2-4656-83B6-8EF29958AEA0}"/>
          </ac:picMkLst>
        </pc:picChg>
      </pc:sldChg>
      <pc:sldChg chg="addSp delSp modSp new">
        <pc:chgData name="г. Похвистнево ГБОУ СОШ № 1" userId="70f0327098011273" providerId="LiveId" clId="{DC5DA989-5601-4B25-9AF3-8C9A750A1511}" dt="2020-10-16T08:55:36.442" v="235" actId="1076"/>
        <pc:sldMkLst>
          <pc:docMk/>
          <pc:sldMk cId="1946276465" sldId="421"/>
        </pc:sldMkLst>
        <pc:spChg chg="del">
          <ac:chgData name="г. Похвистнево ГБОУ СОШ № 1" userId="70f0327098011273" providerId="LiveId" clId="{DC5DA989-5601-4B25-9AF3-8C9A750A1511}" dt="2020-10-16T08:55:34.182" v="234" actId="931"/>
          <ac:spMkLst>
            <pc:docMk/>
            <pc:sldMk cId="1946276465" sldId="421"/>
            <ac:spMk id="3" creationId="{F0B37E9E-D030-46CE-8D01-1EE026428E38}"/>
          </ac:spMkLst>
        </pc:spChg>
        <pc:picChg chg="add mod">
          <ac:chgData name="г. Похвистнево ГБОУ СОШ № 1" userId="70f0327098011273" providerId="LiveId" clId="{DC5DA989-5601-4B25-9AF3-8C9A750A1511}" dt="2020-10-16T08:55:36.442" v="235" actId="1076"/>
          <ac:picMkLst>
            <pc:docMk/>
            <pc:sldMk cId="1946276465" sldId="421"/>
            <ac:picMk id="5" creationId="{193A699D-BD33-4348-B236-16D2D14C6DD2}"/>
          </ac:picMkLst>
        </pc:picChg>
      </pc:sldChg>
      <pc:sldChg chg="addSp modSp new mod modClrScheme chgLayout">
        <pc:chgData name="г. Похвистнево ГБОУ СОШ № 1" userId="70f0327098011273" providerId="LiveId" clId="{DC5DA989-5601-4B25-9AF3-8C9A750A1511}" dt="2020-10-16T10:56:55.419" v="370" actId="14100"/>
        <pc:sldMkLst>
          <pc:docMk/>
          <pc:sldMk cId="1953558473" sldId="422"/>
        </pc:sldMkLst>
        <pc:spChg chg="add mod">
          <ac:chgData name="г. Похвистнево ГБОУ СОШ № 1" userId="70f0327098011273" providerId="LiveId" clId="{DC5DA989-5601-4B25-9AF3-8C9A750A1511}" dt="2020-10-16T10:56:55.419" v="370" actId="14100"/>
          <ac:spMkLst>
            <pc:docMk/>
            <pc:sldMk cId="1953558473" sldId="422"/>
            <ac:spMk id="2" creationId="{C0A8C6C1-9D2A-4FBE-AE7D-E8D32D582E3E}"/>
          </ac:spMkLst>
        </pc:spChg>
        <pc:spChg chg="add mod">
          <ac:chgData name="г. Похвистнево ГБОУ СОШ № 1" userId="70f0327098011273" providerId="LiveId" clId="{DC5DA989-5601-4B25-9AF3-8C9A750A1511}" dt="2020-10-16T10:55:29.267" v="298" actId="700"/>
          <ac:spMkLst>
            <pc:docMk/>
            <pc:sldMk cId="1953558473" sldId="422"/>
            <ac:spMk id="3" creationId="{DC994F4E-2B0F-4B17-8684-66D36E66355E}"/>
          </ac:spMkLst>
        </pc:spChg>
      </pc:sldChg>
    </pc:docChg>
  </pc:docChgLst>
  <pc:docChgLst>
    <pc:chgData name="г. Похвистнево ГБОУ СОШ № 1" userId="70f0327098011273" providerId="LiveId" clId="{6D1C0E10-7958-4546-85CE-3D554383E624}"/>
    <pc:docChg chg="undo custSel addSld delSld modSld">
      <pc:chgData name="г. Похвистнево ГБОУ СОШ № 1" userId="70f0327098011273" providerId="LiveId" clId="{6D1C0E10-7958-4546-85CE-3D554383E624}" dt="2020-10-21T12:27:09.796" v="402" actId="1076"/>
      <pc:docMkLst>
        <pc:docMk/>
      </pc:docMkLst>
      <pc:sldChg chg="modSp mod">
        <pc:chgData name="г. Похвистнево ГБОУ СОШ № 1" userId="70f0327098011273" providerId="LiveId" clId="{6D1C0E10-7958-4546-85CE-3D554383E624}" dt="2020-10-21T12:15:49.952" v="285" actId="1076"/>
        <pc:sldMkLst>
          <pc:docMk/>
          <pc:sldMk cId="0" sldId="291"/>
        </pc:sldMkLst>
        <pc:picChg chg="mod">
          <ac:chgData name="г. Похвистнево ГБОУ СОШ № 1" userId="70f0327098011273" providerId="LiveId" clId="{6D1C0E10-7958-4546-85CE-3D554383E624}" dt="2020-10-21T12:15:49.952" v="285" actId="1076"/>
          <ac:picMkLst>
            <pc:docMk/>
            <pc:sldMk cId="0" sldId="291"/>
            <ac:picMk id="6" creationId="{00000000-0000-0000-0000-000000000000}"/>
          </ac:picMkLst>
        </pc:picChg>
      </pc:sldChg>
      <pc:sldChg chg="addSp delSp modSp mod modClrScheme chgLayout">
        <pc:chgData name="г. Похвистнево ГБОУ СОШ № 1" userId="70f0327098011273" providerId="LiveId" clId="{6D1C0E10-7958-4546-85CE-3D554383E624}" dt="2020-10-21T12:27:09.796" v="402" actId="1076"/>
        <pc:sldMkLst>
          <pc:docMk/>
          <pc:sldMk cId="0" sldId="383"/>
        </pc:sldMkLst>
        <pc:spChg chg="add del mod ord">
          <ac:chgData name="г. Похвистнево ГБОУ СОШ № 1" userId="70f0327098011273" providerId="LiveId" clId="{6D1C0E10-7958-4546-85CE-3D554383E624}" dt="2020-10-21T12:27:04.298" v="401" actId="1076"/>
          <ac:spMkLst>
            <pc:docMk/>
            <pc:sldMk cId="0" sldId="383"/>
            <ac:spMk id="2" creationId="{00000000-0000-0000-0000-000000000000}"/>
          </ac:spMkLst>
        </pc:spChg>
        <pc:spChg chg="add del mod">
          <ac:chgData name="г. Похвистнево ГБОУ СОШ № 1" userId="70f0327098011273" providerId="LiveId" clId="{6D1C0E10-7958-4546-85CE-3D554383E624}" dt="2020-10-21T12:22:20.196" v="298" actId="478"/>
          <ac:spMkLst>
            <pc:docMk/>
            <pc:sldMk cId="0" sldId="383"/>
            <ac:spMk id="5" creationId="{8EA73D89-05EC-4158-830D-6F52F0015659}"/>
          </ac:spMkLst>
        </pc:spChg>
        <pc:spChg chg="add mod ord">
          <ac:chgData name="г. Похвистнево ГБОУ СОШ № 1" userId="70f0327098011273" providerId="LiveId" clId="{6D1C0E10-7958-4546-85CE-3D554383E624}" dt="2020-10-21T12:27:09.796" v="402" actId="1076"/>
          <ac:spMkLst>
            <pc:docMk/>
            <pc:sldMk cId="0" sldId="383"/>
            <ac:spMk id="6" creationId="{95EB344A-14C0-4ED1-BBF1-C1FEFA02BBEA}"/>
          </ac:spMkLst>
        </pc:spChg>
        <pc:picChg chg="del">
          <ac:chgData name="г. Похвистнево ГБОУ СОШ № 1" userId="70f0327098011273" providerId="LiveId" clId="{6D1C0E10-7958-4546-85CE-3D554383E624}" dt="2020-10-21T09:09:57.127" v="36" actId="478"/>
          <ac:picMkLst>
            <pc:docMk/>
            <pc:sldMk cId="0" sldId="383"/>
            <ac:picMk id="4" creationId="{00000000-0000-0000-0000-000000000000}"/>
          </ac:picMkLst>
        </pc:picChg>
      </pc:sldChg>
      <pc:sldChg chg="addSp delSp modSp mod">
        <pc:chgData name="г. Похвистнево ГБОУ СОШ № 1" userId="70f0327098011273" providerId="LiveId" clId="{6D1C0E10-7958-4546-85CE-3D554383E624}" dt="2020-10-21T11:49:27.678" v="282" actId="1076"/>
        <pc:sldMkLst>
          <pc:docMk/>
          <pc:sldMk cId="1946276465" sldId="421"/>
        </pc:sldMkLst>
        <pc:spChg chg="mod">
          <ac:chgData name="г. Похвистнево ГБОУ СОШ № 1" userId="70f0327098011273" providerId="LiveId" clId="{6D1C0E10-7958-4546-85CE-3D554383E624}" dt="2020-10-21T08:44:00.701" v="26" actId="1076"/>
          <ac:spMkLst>
            <pc:docMk/>
            <pc:sldMk cId="1946276465" sldId="421"/>
            <ac:spMk id="7" creationId="{6A9E798C-6CD3-45B3-8204-5AB18708A62C}"/>
          </ac:spMkLst>
        </pc:spChg>
        <pc:spChg chg="add mod">
          <ac:chgData name="г. Похвистнево ГБОУ СОШ № 1" userId="70f0327098011273" providerId="LiveId" clId="{6D1C0E10-7958-4546-85CE-3D554383E624}" dt="2020-10-21T08:45:12.640" v="35" actId="122"/>
          <ac:spMkLst>
            <pc:docMk/>
            <pc:sldMk cId="1946276465" sldId="421"/>
            <ac:spMk id="8" creationId="{6B1FA564-7C5C-477D-8904-28C8E964848A}"/>
          </ac:spMkLst>
        </pc:spChg>
        <pc:picChg chg="mod">
          <ac:chgData name="г. Похвистнево ГБОУ СОШ № 1" userId="70f0327098011273" providerId="LiveId" clId="{6D1C0E10-7958-4546-85CE-3D554383E624}" dt="2020-10-21T11:47:51.397" v="265" actId="1076"/>
          <ac:picMkLst>
            <pc:docMk/>
            <pc:sldMk cId="1946276465" sldId="421"/>
            <ac:picMk id="5" creationId="{193A699D-BD33-4348-B236-16D2D14C6DD2}"/>
          </ac:picMkLst>
        </pc:picChg>
        <pc:picChg chg="add mod">
          <ac:chgData name="г. Похвистнево ГБОУ СОШ № 1" userId="70f0327098011273" providerId="LiveId" clId="{6D1C0E10-7958-4546-85CE-3D554383E624}" dt="2020-10-21T11:48:30.745" v="273" actId="1076"/>
          <ac:picMkLst>
            <pc:docMk/>
            <pc:sldMk cId="1946276465" sldId="421"/>
            <ac:picMk id="6" creationId="{5213440A-9348-4471-B249-8672CB254BD1}"/>
          </ac:picMkLst>
        </pc:picChg>
        <pc:picChg chg="add mod">
          <ac:chgData name="г. Похвистнево ГБОУ СОШ № 1" userId="70f0327098011273" providerId="LiveId" clId="{6D1C0E10-7958-4546-85CE-3D554383E624}" dt="2020-10-21T11:49:27.678" v="282" actId="1076"/>
          <ac:picMkLst>
            <pc:docMk/>
            <pc:sldMk cId="1946276465" sldId="421"/>
            <ac:picMk id="10" creationId="{02E48C9B-17E3-4536-AA43-CCACE1117A51}"/>
          </ac:picMkLst>
        </pc:picChg>
        <pc:picChg chg="add mod">
          <ac:chgData name="г. Похвистнево ГБОУ СОШ № 1" userId="70f0327098011273" providerId="LiveId" clId="{6D1C0E10-7958-4546-85CE-3D554383E624}" dt="2020-10-21T11:47:15.125" v="261" actId="1076"/>
          <ac:picMkLst>
            <pc:docMk/>
            <pc:sldMk cId="1946276465" sldId="421"/>
            <ac:picMk id="12" creationId="{56D9FB3D-5AFB-4017-BEE1-649F4329578B}"/>
          </ac:picMkLst>
        </pc:picChg>
        <pc:picChg chg="add mod">
          <ac:chgData name="г. Похвистнево ГБОУ СОШ № 1" userId="70f0327098011273" providerId="LiveId" clId="{6D1C0E10-7958-4546-85CE-3D554383E624}" dt="2020-10-21T11:48:54.066" v="278" actId="1076"/>
          <ac:picMkLst>
            <pc:docMk/>
            <pc:sldMk cId="1946276465" sldId="421"/>
            <ac:picMk id="14" creationId="{5D4333BE-66F9-47F7-9850-F0521434AD4E}"/>
          </ac:picMkLst>
        </pc:picChg>
        <pc:picChg chg="add mod">
          <ac:chgData name="г. Похвистнево ГБОУ СОШ № 1" userId="70f0327098011273" providerId="LiveId" clId="{6D1C0E10-7958-4546-85CE-3D554383E624}" dt="2020-10-21T11:48:55.668" v="279" actId="1076"/>
          <ac:picMkLst>
            <pc:docMk/>
            <pc:sldMk cId="1946276465" sldId="421"/>
            <ac:picMk id="16" creationId="{0906E615-F4D5-496B-9B10-AEBE93E299C3}"/>
          </ac:picMkLst>
        </pc:picChg>
        <pc:picChg chg="add mod">
          <ac:chgData name="г. Похвистнево ГБОУ СОШ № 1" userId="70f0327098011273" providerId="LiveId" clId="{6D1C0E10-7958-4546-85CE-3D554383E624}" dt="2020-10-21T11:48:40.440" v="275" actId="1076"/>
          <ac:picMkLst>
            <pc:docMk/>
            <pc:sldMk cId="1946276465" sldId="421"/>
            <ac:picMk id="18" creationId="{601F62E5-0B4F-46C8-A576-7CBDD49D7488}"/>
          </ac:picMkLst>
        </pc:picChg>
        <pc:picChg chg="del mod">
          <ac:chgData name="г. Похвистнево ГБОУ СОШ № 1" userId="70f0327098011273" providerId="LiveId" clId="{6D1C0E10-7958-4546-85CE-3D554383E624}" dt="2020-10-21T08:43:34.478" v="22" actId="21"/>
          <ac:picMkLst>
            <pc:docMk/>
            <pc:sldMk cId="1946276465" sldId="421"/>
            <ac:picMk id="4100" creationId="{00000000-0000-0000-0000-000000000000}"/>
          </ac:picMkLst>
        </pc:picChg>
        <pc:picChg chg="mod">
          <ac:chgData name="г. Похвистнево ГБОУ СОШ № 1" userId="70f0327098011273" providerId="LiveId" clId="{6D1C0E10-7958-4546-85CE-3D554383E624}" dt="2020-10-21T08:44:03.327" v="27" actId="1076"/>
          <ac:picMkLst>
            <pc:docMk/>
            <pc:sldMk cId="1946276465" sldId="421"/>
            <ac:picMk id="4101" creationId="{00000000-0000-0000-0000-000000000000}"/>
          </ac:picMkLst>
        </pc:picChg>
      </pc:sldChg>
      <pc:sldChg chg="addSp delSp modSp mod">
        <pc:chgData name="г. Похвистнево ГБОУ СОШ № 1" userId="70f0327098011273" providerId="LiveId" clId="{6D1C0E10-7958-4546-85CE-3D554383E624}" dt="2020-10-21T12:21:37.554" v="294" actId="21"/>
        <pc:sldMkLst>
          <pc:docMk/>
          <pc:sldMk cId="1121094488" sldId="425"/>
        </pc:sldMkLst>
        <pc:spChg chg="mod">
          <ac:chgData name="г. Похвистнево ГБОУ СОШ № 1" userId="70f0327098011273" providerId="LiveId" clId="{6D1C0E10-7958-4546-85CE-3D554383E624}" dt="2020-10-21T12:21:13.087" v="291" actId="1076"/>
          <ac:spMkLst>
            <pc:docMk/>
            <pc:sldMk cId="1121094488" sldId="425"/>
            <ac:spMk id="11" creationId="{3207D9F1-5D9D-41CA-9A54-A17C4BA21F3C}"/>
          </ac:spMkLst>
        </pc:spChg>
        <pc:picChg chg="add del mod">
          <ac:chgData name="г. Похвистнево ГБОУ СОШ № 1" userId="70f0327098011273" providerId="LiveId" clId="{6D1C0E10-7958-4546-85CE-3D554383E624}" dt="2020-10-21T12:21:37.554" v="294" actId="21"/>
          <ac:picMkLst>
            <pc:docMk/>
            <pc:sldMk cId="1121094488" sldId="425"/>
            <ac:picMk id="3" creationId="{3204263F-4082-4D89-A892-903AC8F063EB}"/>
          </ac:picMkLst>
        </pc:picChg>
      </pc:sldChg>
      <pc:sldChg chg="addSp delSp modSp new del mod modNotesTx">
        <pc:chgData name="г. Похвистнево ГБОУ СОШ № 1" userId="70f0327098011273" providerId="LiveId" clId="{6D1C0E10-7958-4546-85CE-3D554383E624}" dt="2020-10-21T11:49:35.859" v="283" actId="2696"/>
        <pc:sldMkLst>
          <pc:docMk/>
          <pc:sldMk cId="1377939603" sldId="427"/>
        </pc:sldMkLst>
        <pc:spChg chg="mod">
          <ac:chgData name="г. Похвистнево ГБОУ СОШ № 1" userId="70f0327098011273" providerId="LiveId" clId="{6D1C0E10-7958-4546-85CE-3D554383E624}" dt="2020-10-21T10:09:38.590" v="201" actId="20577"/>
          <ac:spMkLst>
            <pc:docMk/>
            <pc:sldMk cId="1377939603" sldId="427"/>
            <ac:spMk id="2" creationId="{E6B8D467-798C-4639-9AE2-77A8E16D83C9}"/>
          </ac:spMkLst>
        </pc:spChg>
        <pc:spChg chg="mod">
          <ac:chgData name="г. Похвистнево ГБОУ СОШ № 1" userId="70f0327098011273" providerId="LiveId" clId="{6D1C0E10-7958-4546-85CE-3D554383E624}" dt="2020-10-21T11:44:41.300" v="254" actId="14100"/>
          <ac:spMkLst>
            <pc:docMk/>
            <pc:sldMk cId="1377939603" sldId="427"/>
            <ac:spMk id="3" creationId="{9A70BD44-677A-4FF7-983F-516937747089}"/>
          </ac:spMkLst>
        </pc:spChg>
        <pc:spChg chg="add del mod">
          <ac:chgData name="г. Похвистнево ГБОУ СОШ № 1" userId="70f0327098011273" providerId="LiveId" clId="{6D1C0E10-7958-4546-85CE-3D554383E624}" dt="2020-10-21T10:11:04.624" v="211" actId="478"/>
          <ac:spMkLst>
            <pc:docMk/>
            <pc:sldMk cId="1377939603" sldId="427"/>
            <ac:spMk id="4" creationId="{7123B8D6-177D-4B6A-BCCA-00C58827B9A9}"/>
          </ac:spMkLst>
        </pc:spChg>
        <pc:spChg chg="add del mod">
          <ac:chgData name="г. Похвистнево ГБОУ СОШ № 1" userId="70f0327098011273" providerId="LiveId" clId="{6D1C0E10-7958-4546-85CE-3D554383E624}" dt="2020-10-21T10:06:28.550" v="178" actId="478"/>
          <ac:spMkLst>
            <pc:docMk/>
            <pc:sldMk cId="1377939603" sldId="427"/>
            <ac:spMk id="5" creationId="{11AEDBF5-43E6-4365-BB6B-4402268306A3}"/>
          </ac:spMkLst>
        </pc:spChg>
        <pc:spChg chg="add mod">
          <ac:chgData name="г. Похвистнево ГБОУ СОШ № 1" userId="70f0327098011273" providerId="LiveId" clId="{6D1C0E10-7958-4546-85CE-3D554383E624}" dt="2020-10-21T10:07:24.660" v="188" actId="21"/>
          <ac:spMkLst>
            <pc:docMk/>
            <pc:sldMk cId="1377939603" sldId="427"/>
            <ac:spMk id="8" creationId="{64612280-6325-403B-A0E5-81BCB4AF70B3}"/>
          </ac:spMkLst>
        </pc:spChg>
        <pc:spChg chg="add del mod">
          <ac:chgData name="г. Похвистнево ГБОУ СОШ № 1" userId="70f0327098011273" providerId="LiveId" clId="{6D1C0E10-7958-4546-85CE-3D554383E624}" dt="2020-10-21T10:11:06.171" v="212" actId="478"/>
          <ac:spMkLst>
            <pc:docMk/>
            <pc:sldMk cId="1377939603" sldId="427"/>
            <ac:spMk id="9" creationId="{7125CC35-69FB-4AA9-A452-DB2918641AA9}"/>
          </ac:spMkLst>
        </pc:spChg>
        <pc:picChg chg="add del mod">
          <ac:chgData name="г. Похвистнево ГБОУ СОШ № 1" userId="70f0327098011273" providerId="LiveId" clId="{6D1C0E10-7958-4546-85CE-3D554383E624}" dt="2020-10-21T11:42:11.892" v="225" actId="478"/>
          <ac:picMkLst>
            <pc:docMk/>
            <pc:sldMk cId="1377939603" sldId="427"/>
            <ac:picMk id="6" creationId="{167E9089-E394-4759-B657-C5CB59BD46F2}"/>
          </ac:picMkLst>
        </pc:picChg>
        <pc:picChg chg="add del mod">
          <ac:chgData name="г. Похвистнево ГБОУ СОШ № 1" userId="70f0327098011273" providerId="LiveId" clId="{6D1C0E10-7958-4546-85CE-3D554383E624}" dt="2020-10-21T11:46:50.800" v="256" actId="21"/>
          <ac:picMkLst>
            <pc:docMk/>
            <pc:sldMk cId="1377939603" sldId="427"/>
            <ac:picMk id="10" creationId="{7DFCE5C7-BE11-49D3-B1BC-9C674E8FE815}"/>
          </ac:picMkLst>
        </pc:picChg>
        <pc:picChg chg="add del mod">
          <ac:chgData name="г. Похвистнево ГБОУ СОШ № 1" userId="70f0327098011273" providerId="LiveId" clId="{6D1C0E10-7958-4546-85CE-3D554383E624}" dt="2020-10-21T11:47:05.575" v="259" actId="21"/>
          <ac:picMkLst>
            <pc:docMk/>
            <pc:sldMk cId="1377939603" sldId="427"/>
            <ac:picMk id="11" creationId="{E52FF8BA-A070-4B31-BC68-8C8765EF4782}"/>
          </ac:picMkLst>
        </pc:picChg>
        <pc:picChg chg="add mod">
          <ac:chgData name="г. Похвистнево ГБОУ СОШ № 1" userId="70f0327098011273" providerId="LiveId" clId="{6D1C0E10-7958-4546-85CE-3D554383E624}" dt="2020-10-21T11:44:05.589" v="244" actId="1076"/>
          <ac:picMkLst>
            <pc:docMk/>
            <pc:sldMk cId="1377939603" sldId="427"/>
            <ac:picMk id="12" creationId="{70B06A79-4E9E-452E-B7E5-2172BC29CC0E}"/>
          </ac:picMkLst>
        </pc:picChg>
        <pc:picChg chg="add mod">
          <ac:chgData name="г. Похвистнево ГБОУ СОШ № 1" userId="70f0327098011273" providerId="LiveId" clId="{6D1C0E10-7958-4546-85CE-3D554383E624}" dt="2020-10-21T11:44:33.082" v="253" actId="1076"/>
          <ac:picMkLst>
            <pc:docMk/>
            <pc:sldMk cId="1377939603" sldId="427"/>
            <ac:picMk id="13" creationId="{15486ACF-67E4-4096-8BC3-E457CBC6D692}"/>
          </ac:picMkLst>
        </pc:picChg>
        <pc:picChg chg="add mod">
          <ac:chgData name="г. Похвистнево ГБОУ СОШ № 1" userId="70f0327098011273" providerId="LiveId" clId="{6D1C0E10-7958-4546-85CE-3D554383E624}" dt="2020-10-21T11:44:02.631" v="243" actId="1076"/>
          <ac:picMkLst>
            <pc:docMk/>
            <pc:sldMk cId="1377939603" sldId="427"/>
            <ac:picMk id="14" creationId="{997BCC14-7F9C-4EC3-B9F9-7ED567D1D8D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757FC0-6812-4411-AB71-FFE3B6DFB12E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065653-E27C-451B-BBD3-908930C797A6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</a:rPr>
            <a:t>Материально – техническое обеспечение ИБЦ</a:t>
          </a:r>
        </a:p>
      </dgm:t>
    </dgm:pt>
    <dgm:pt modelId="{36D42887-E2BC-402D-8435-DEE924B21AA0}" type="parTrans" cxnId="{AA2EE22A-AA56-4C7E-AC36-CE87A07DE46D}">
      <dgm:prSet/>
      <dgm:spPr/>
      <dgm:t>
        <a:bodyPr/>
        <a:lstStyle/>
        <a:p>
          <a:endParaRPr lang="ru-RU"/>
        </a:p>
      </dgm:t>
    </dgm:pt>
    <dgm:pt modelId="{00F6CA4F-C84A-48AA-8886-1F2C9C687956}" type="sibTrans" cxnId="{AA2EE22A-AA56-4C7E-AC36-CE87A07DE46D}">
      <dgm:prSet/>
      <dgm:spPr/>
      <dgm:t>
        <a:bodyPr/>
        <a:lstStyle/>
        <a:p>
          <a:endParaRPr lang="ru-RU"/>
        </a:p>
      </dgm:t>
    </dgm:pt>
    <dgm:pt modelId="{D45B48DA-38E7-4165-8D6F-E97E01191F09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600" b="1" dirty="0">
              <a:solidFill>
                <a:srgbClr val="0033CC"/>
              </a:solidFill>
            </a:rPr>
            <a:t>Учебный фонд</a:t>
          </a:r>
        </a:p>
        <a:p>
          <a:r>
            <a:rPr lang="ru-RU" sz="1600" b="1" dirty="0">
              <a:solidFill>
                <a:srgbClr val="0033CC"/>
              </a:solidFill>
            </a:rPr>
            <a:t>8347экз</a:t>
          </a:r>
          <a:r>
            <a:rPr lang="ru-RU" sz="1600" b="1" dirty="0">
              <a:solidFill>
                <a:schemeClr val="accent1">
                  <a:lumMod val="75000"/>
                </a:schemeClr>
              </a:solidFill>
            </a:rPr>
            <a:t>.</a:t>
          </a:r>
        </a:p>
      </dgm:t>
    </dgm:pt>
    <dgm:pt modelId="{4F7C8152-2BD5-446D-94A4-0BA7A3D20BFB}" type="parTrans" cxnId="{3BCACBC6-77C2-48C2-93E7-EAE0C9C76A5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10B437CE-EA0E-44D4-9E58-0AB663CB925F}" type="sibTrans" cxnId="{3BCACBC6-77C2-48C2-93E7-EAE0C9C76A5E}">
      <dgm:prSet/>
      <dgm:spPr/>
      <dgm:t>
        <a:bodyPr/>
        <a:lstStyle/>
        <a:p>
          <a:endParaRPr lang="ru-RU"/>
        </a:p>
      </dgm:t>
    </dgm:pt>
    <dgm:pt modelId="{AAE8C13F-289D-4ABA-8B50-37A4DB51E6DB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rgbClr val="0033CC"/>
              </a:solidFill>
            </a:rPr>
            <a:t>Журнальный </a:t>
          </a:r>
        </a:p>
        <a:p>
          <a:r>
            <a:rPr lang="ru-RU" sz="1200" b="1" dirty="0">
              <a:solidFill>
                <a:srgbClr val="0033CC"/>
              </a:solidFill>
            </a:rPr>
            <a:t>фонд</a:t>
          </a:r>
        </a:p>
        <a:p>
          <a:r>
            <a:rPr lang="ru-RU" sz="1200" b="1" dirty="0">
              <a:solidFill>
                <a:srgbClr val="0033CC"/>
              </a:solidFill>
            </a:rPr>
            <a:t>1035 экз.</a:t>
          </a:r>
        </a:p>
      </dgm:t>
    </dgm:pt>
    <dgm:pt modelId="{FF0C6043-FFB2-4666-87FC-055C4C5E89EE}" type="parTrans" cxnId="{E7095BCD-BD1D-4C71-90F2-2F7A9DDFBF2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10442469-8E92-4AEE-80D6-F3C4D4EB3D74}" type="sibTrans" cxnId="{E7095BCD-BD1D-4C71-90F2-2F7A9DDFBF21}">
      <dgm:prSet/>
      <dgm:spPr/>
      <dgm:t>
        <a:bodyPr/>
        <a:lstStyle/>
        <a:p>
          <a:endParaRPr lang="ru-RU"/>
        </a:p>
      </dgm:t>
    </dgm:pt>
    <dgm:pt modelId="{20D25C2A-DB18-4F30-A79E-8923FA444CF5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>
              <a:solidFill>
                <a:srgbClr val="0033CC"/>
              </a:solidFill>
            </a:rPr>
            <a:t>ЭОР</a:t>
          </a:r>
        </a:p>
        <a:p>
          <a:r>
            <a:rPr lang="ru-RU" sz="1800" b="1" dirty="0">
              <a:solidFill>
                <a:srgbClr val="0033CC"/>
              </a:solidFill>
            </a:rPr>
            <a:t>672 экз</a:t>
          </a:r>
          <a:r>
            <a:rPr lang="ru-RU" sz="1800" b="1" dirty="0">
              <a:solidFill>
                <a:srgbClr val="993300"/>
              </a:solidFill>
            </a:rPr>
            <a:t>.</a:t>
          </a:r>
        </a:p>
      </dgm:t>
    </dgm:pt>
    <dgm:pt modelId="{0DB04216-D78B-4511-AE52-F0A7978BB0D2}" type="parTrans" cxnId="{C382A1BC-5424-4B8E-A554-4F447AFCCE7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613D984B-935B-4EDC-A1DE-B1AD528A0008}" type="sibTrans" cxnId="{C382A1BC-5424-4B8E-A554-4F447AFCCE7C}">
      <dgm:prSet/>
      <dgm:spPr/>
      <dgm:t>
        <a:bodyPr/>
        <a:lstStyle/>
        <a:p>
          <a:endParaRPr lang="ru-RU"/>
        </a:p>
      </dgm:t>
    </dgm:pt>
    <dgm:pt modelId="{68F60F6C-5E42-46E7-8368-68A3E661DBE4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033CC"/>
              </a:solidFill>
            </a:rPr>
            <a:t>Книжный фонд</a:t>
          </a:r>
        </a:p>
        <a:p>
          <a:r>
            <a:rPr lang="ru-RU" sz="1600" b="1" dirty="0">
              <a:solidFill>
                <a:srgbClr val="0033CC"/>
              </a:solidFill>
            </a:rPr>
            <a:t>6835 экз</a:t>
          </a:r>
          <a:r>
            <a:rPr lang="ru-RU" sz="1600" b="1" dirty="0">
              <a:solidFill>
                <a:srgbClr val="993300"/>
              </a:solidFill>
            </a:rPr>
            <a:t>.</a:t>
          </a:r>
        </a:p>
      </dgm:t>
    </dgm:pt>
    <dgm:pt modelId="{12694C9A-A1FC-463B-BDE2-A7A348CF3F44}" type="parTrans" cxnId="{06220A77-1940-4D80-9361-54194016793B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AAA88FEB-C2E4-4753-8253-36C705720D4E}" type="sibTrans" cxnId="{06220A77-1940-4D80-9361-54194016793B}">
      <dgm:prSet/>
      <dgm:spPr/>
      <dgm:t>
        <a:bodyPr/>
        <a:lstStyle/>
        <a:p>
          <a:endParaRPr lang="ru-RU"/>
        </a:p>
      </dgm:t>
    </dgm:pt>
    <dgm:pt modelId="{9B59A191-54AB-465A-8EA4-C319DD4DC01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033CC"/>
              </a:solidFill>
            </a:rPr>
            <a:t>7</a:t>
          </a:r>
          <a:r>
            <a:rPr lang="en-US" sz="1600" b="1" dirty="0">
              <a:solidFill>
                <a:srgbClr val="0033CC"/>
              </a:solidFill>
            </a:rPr>
            <a:t> </a:t>
          </a:r>
          <a:r>
            <a:rPr lang="ru-RU" sz="1600" b="1" dirty="0">
              <a:solidFill>
                <a:srgbClr val="0033CC"/>
              </a:solidFill>
            </a:rPr>
            <a:t>ноутбуков</a:t>
          </a:r>
        </a:p>
      </dgm:t>
    </dgm:pt>
    <dgm:pt modelId="{B855B167-3B53-4F11-8CCE-BCE5445F6975}" type="parTrans" cxnId="{3E6ABC37-1530-45D0-9633-858D48D7C7ED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10044429-1E87-40D8-9021-F457827C90C1}" type="sibTrans" cxnId="{3E6ABC37-1530-45D0-9633-858D48D7C7ED}">
      <dgm:prSet/>
      <dgm:spPr/>
      <dgm:t>
        <a:bodyPr/>
        <a:lstStyle/>
        <a:p>
          <a:endParaRPr lang="ru-RU"/>
        </a:p>
      </dgm:t>
    </dgm:pt>
    <dgm:pt modelId="{C023BB1F-29C9-4CB2-9428-F4C9E83322C8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33CC"/>
              </a:solidFill>
            </a:rPr>
            <a:t>Мультимедийный проектор </a:t>
          </a:r>
        </a:p>
      </dgm:t>
    </dgm:pt>
    <dgm:pt modelId="{C098A895-938F-4467-9F54-B757F4B5EB99}" type="parTrans" cxnId="{F8F017A9-1995-40C4-8FA0-970DB83A51E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A13C54A8-3F31-4DAB-8F99-8A7C6E1BD47E}" type="sibTrans" cxnId="{F8F017A9-1995-40C4-8FA0-970DB83A51E2}">
      <dgm:prSet/>
      <dgm:spPr/>
      <dgm:t>
        <a:bodyPr/>
        <a:lstStyle/>
        <a:p>
          <a:endParaRPr lang="ru-RU"/>
        </a:p>
      </dgm:t>
    </dgm:pt>
    <dgm:pt modelId="{2FA47ED3-8354-486C-9716-F93C11494A5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033CC"/>
              </a:solidFill>
            </a:rPr>
            <a:t>Выход в Интернет</a:t>
          </a:r>
        </a:p>
      </dgm:t>
    </dgm:pt>
    <dgm:pt modelId="{DE1D40BE-4E89-4429-A595-39A630AA0398}" type="parTrans" cxnId="{D9FD0364-8206-4B39-B50F-B50890FF53E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DB7D9765-3F92-41FE-93AD-FA85029C3E31}" type="sibTrans" cxnId="{D9FD0364-8206-4B39-B50F-B50890FF53E2}">
      <dgm:prSet/>
      <dgm:spPr/>
      <dgm:t>
        <a:bodyPr/>
        <a:lstStyle/>
        <a:p>
          <a:endParaRPr lang="ru-RU"/>
        </a:p>
      </dgm:t>
    </dgm:pt>
    <dgm:pt modelId="{09A5AB22-2B3B-42BF-A9D7-68169DCD046B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33CC"/>
              </a:solidFill>
            </a:rPr>
            <a:t>1 МФУ</a:t>
          </a:r>
        </a:p>
      </dgm:t>
    </dgm:pt>
    <dgm:pt modelId="{712C1E93-9D19-426D-B517-73E8B8B6EA49}" type="parTrans" cxnId="{F242B9D8-6791-4316-A653-F29154C81E08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C800B0CB-B4B1-4587-B312-B6FF7923D6AF}" type="sibTrans" cxnId="{F242B9D8-6791-4316-A653-F29154C81E08}">
      <dgm:prSet/>
      <dgm:spPr/>
      <dgm:t>
        <a:bodyPr/>
        <a:lstStyle/>
        <a:p>
          <a:endParaRPr lang="ru-RU"/>
        </a:p>
      </dgm:t>
    </dgm:pt>
    <dgm:pt modelId="{A17D0F26-E955-4786-92C1-5AA057A3DF20}" type="pres">
      <dgm:prSet presAssocID="{DD757FC0-6812-4411-AB71-FFE3B6DFB12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B9D179-771A-4D30-AE24-683AEA278F66}" type="pres">
      <dgm:prSet presAssocID="{4D065653-E27C-451B-BBD3-908930C797A6}" presName="centerShape" presStyleLbl="node0" presStyleIdx="0" presStyleCnt="1" custScaleX="160298" custScaleY="173297" custLinFactNeighborX="333" custLinFactNeighborY="234"/>
      <dgm:spPr/>
      <dgm:t>
        <a:bodyPr/>
        <a:lstStyle/>
        <a:p>
          <a:endParaRPr lang="ru-RU"/>
        </a:p>
      </dgm:t>
    </dgm:pt>
    <dgm:pt modelId="{71A4F3E8-AD6B-42B8-A698-E63FD0F51665}" type="pres">
      <dgm:prSet presAssocID="{4F7C8152-2BD5-446D-94A4-0BA7A3D20BFB}" presName="parTrans" presStyleLbl="sibTrans2D1" presStyleIdx="0" presStyleCnt="8"/>
      <dgm:spPr/>
      <dgm:t>
        <a:bodyPr/>
        <a:lstStyle/>
        <a:p>
          <a:endParaRPr lang="ru-RU"/>
        </a:p>
      </dgm:t>
    </dgm:pt>
    <dgm:pt modelId="{4C681593-784C-4A1D-ABD2-7FBEAA5A2C23}" type="pres">
      <dgm:prSet presAssocID="{4F7C8152-2BD5-446D-94A4-0BA7A3D20BFB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C7BEEBDD-B3A9-4473-AAE0-ACF273A28175}" type="pres">
      <dgm:prSet presAssocID="{D45B48DA-38E7-4165-8D6F-E97E01191F09}" presName="node" presStyleLbl="node1" presStyleIdx="0" presStyleCnt="8" custRadScaleRad="96385" custRadScaleInc="-29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CE306-4CE0-4E1B-A0E9-3B6ED0DAEA6A}" type="pres">
      <dgm:prSet presAssocID="{FF0C6043-FFB2-4666-87FC-055C4C5E89EE}" presName="parTrans" presStyleLbl="sibTrans2D1" presStyleIdx="1" presStyleCnt="8"/>
      <dgm:spPr/>
      <dgm:t>
        <a:bodyPr/>
        <a:lstStyle/>
        <a:p>
          <a:endParaRPr lang="ru-RU"/>
        </a:p>
      </dgm:t>
    </dgm:pt>
    <dgm:pt modelId="{BA4BD347-4246-4B78-BEFB-49AEBE137447}" type="pres">
      <dgm:prSet presAssocID="{FF0C6043-FFB2-4666-87FC-055C4C5E89EE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176A6DAF-2813-461E-8436-6FD4C6F9E938}" type="pres">
      <dgm:prSet presAssocID="{AAE8C13F-289D-4ABA-8B50-37A4DB51E6DB}" presName="node" presStyleLbl="node1" presStyleIdx="1" presStyleCnt="8" custRadScaleRad="101654" custRadScaleInc="-67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AD749-A430-4A7F-AB6E-58B674D14E95}" type="pres">
      <dgm:prSet presAssocID="{0DB04216-D78B-4511-AE52-F0A7978BB0D2}" presName="parTrans" presStyleLbl="sibTrans2D1" presStyleIdx="2" presStyleCnt="8"/>
      <dgm:spPr/>
      <dgm:t>
        <a:bodyPr/>
        <a:lstStyle/>
        <a:p>
          <a:endParaRPr lang="ru-RU"/>
        </a:p>
      </dgm:t>
    </dgm:pt>
    <dgm:pt modelId="{12BEBE42-F530-4CD0-96D6-0A8634CAFF15}" type="pres">
      <dgm:prSet presAssocID="{0DB04216-D78B-4511-AE52-F0A7978BB0D2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7250FBAA-E091-4130-AE5E-738F1730BC0F}" type="pres">
      <dgm:prSet presAssocID="{20D25C2A-DB18-4F30-A79E-8923FA444CF5}" presName="node" presStyleLbl="node1" presStyleIdx="2" presStyleCnt="8" custRadScaleRad="96946" custRadScaleInc="-106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7C3AE-EEA4-4203-BFFC-5857049C78E3}" type="pres">
      <dgm:prSet presAssocID="{DE1D40BE-4E89-4429-A595-39A630AA0398}" presName="parTrans" presStyleLbl="sibTrans2D1" presStyleIdx="3" presStyleCnt="8"/>
      <dgm:spPr/>
      <dgm:t>
        <a:bodyPr/>
        <a:lstStyle/>
        <a:p>
          <a:endParaRPr lang="ru-RU"/>
        </a:p>
      </dgm:t>
    </dgm:pt>
    <dgm:pt modelId="{B78F2E28-B8C8-4657-ACF3-E99F8C5AD202}" type="pres">
      <dgm:prSet presAssocID="{DE1D40BE-4E89-4429-A595-39A630AA0398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0E0B4315-951E-41F1-87BF-956D118510A2}" type="pres">
      <dgm:prSet presAssocID="{2FA47ED3-8354-486C-9716-F93C11494A51}" presName="node" presStyleLbl="node1" presStyleIdx="3" presStyleCnt="8" custScaleX="106678" custRadScaleRad="87702" custRadScaleInc="-136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03067-C5A7-484F-96D2-A68F57777054}" type="pres">
      <dgm:prSet presAssocID="{712C1E93-9D19-426D-B517-73E8B8B6EA49}" presName="parTrans" presStyleLbl="sibTrans2D1" presStyleIdx="4" presStyleCnt="8"/>
      <dgm:spPr/>
      <dgm:t>
        <a:bodyPr/>
        <a:lstStyle/>
        <a:p>
          <a:endParaRPr lang="ru-RU"/>
        </a:p>
      </dgm:t>
    </dgm:pt>
    <dgm:pt modelId="{B7DD528C-4597-4AF2-AE3B-B3D94D015778}" type="pres">
      <dgm:prSet presAssocID="{712C1E93-9D19-426D-B517-73E8B8B6EA49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A164ACDD-514D-4539-8D11-D035FE6FF911}" type="pres">
      <dgm:prSet presAssocID="{09A5AB22-2B3B-42BF-A9D7-68169DCD046B}" presName="node" presStyleLbl="node1" presStyleIdx="4" presStyleCnt="8" custScaleX="102146" custScaleY="92073" custRadScaleRad="94517" custRadScaleInc="-41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8C915-AD2F-4CA7-A008-A3D74C1D013E}" type="pres">
      <dgm:prSet presAssocID="{C098A895-938F-4467-9F54-B757F4B5EB99}" presName="parTrans" presStyleLbl="sibTrans2D1" presStyleIdx="5" presStyleCnt="8"/>
      <dgm:spPr/>
      <dgm:t>
        <a:bodyPr/>
        <a:lstStyle/>
        <a:p>
          <a:endParaRPr lang="ru-RU"/>
        </a:p>
      </dgm:t>
    </dgm:pt>
    <dgm:pt modelId="{BCBF3374-72C0-403A-9FB1-160A67ACD9E7}" type="pres">
      <dgm:prSet presAssocID="{C098A895-938F-4467-9F54-B757F4B5EB99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FEFC3C48-64AC-46F4-A99B-74D28C744609}" type="pres">
      <dgm:prSet presAssocID="{C023BB1F-29C9-4CB2-9428-F4C9E83322C8}" presName="node" presStyleLbl="node1" presStyleIdx="5" presStyleCnt="8" custRadScaleRad="91540" custRadScaleInc="-77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F6AE4-1577-4217-83A4-0B2982149C37}" type="pres">
      <dgm:prSet presAssocID="{B855B167-3B53-4F11-8CCE-BCE5445F6975}" presName="parTrans" presStyleLbl="sibTrans2D1" presStyleIdx="6" presStyleCnt="8"/>
      <dgm:spPr/>
      <dgm:t>
        <a:bodyPr/>
        <a:lstStyle/>
        <a:p>
          <a:endParaRPr lang="ru-RU"/>
        </a:p>
      </dgm:t>
    </dgm:pt>
    <dgm:pt modelId="{B603077C-3855-4CB0-B1C8-5568ED8A27CF}" type="pres">
      <dgm:prSet presAssocID="{B855B167-3B53-4F11-8CCE-BCE5445F6975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3CBFEEB9-AC21-45FE-BE83-B468B67ADE5C}" type="pres">
      <dgm:prSet presAssocID="{9B59A191-54AB-465A-8EA4-C319DD4DC012}" presName="node" presStyleLbl="node1" presStyleIdx="6" presStyleCnt="8" custScaleX="126884" custScaleY="77457" custRadScaleRad="96392" custRadScaleInc="40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B34E2-E378-41C3-B485-122474B93C67}" type="pres">
      <dgm:prSet presAssocID="{12694C9A-A1FC-463B-BDE2-A7A348CF3F44}" presName="parTrans" presStyleLbl="sibTrans2D1" presStyleIdx="7" presStyleCnt="8"/>
      <dgm:spPr/>
      <dgm:t>
        <a:bodyPr/>
        <a:lstStyle/>
        <a:p>
          <a:endParaRPr lang="ru-RU"/>
        </a:p>
      </dgm:t>
    </dgm:pt>
    <dgm:pt modelId="{194AEF20-6F4F-4C16-91AC-BDCECD5038B4}" type="pres">
      <dgm:prSet presAssocID="{12694C9A-A1FC-463B-BDE2-A7A348CF3F44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853E8B2E-6E29-41EA-A37C-EEEAD6922A42}" type="pres">
      <dgm:prSet presAssocID="{68F60F6C-5E42-46E7-8368-68A3E661DBE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85588C-DC4C-4797-9AA2-D39441482348}" type="presOf" srcId="{0DB04216-D78B-4511-AE52-F0A7978BB0D2}" destId="{12BEBE42-F530-4CD0-96D6-0A8634CAFF15}" srcOrd="1" destOrd="0" presId="urn:microsoft.com/office/officeart/2005/8/layout/radial5"/>
    <dgm:cxn modelId="{E7C8A235-2473-4E05-A59B-3E7F2E808F30}" type="presOf" srcId="{DE1D40BE-4E89-4429-A595-39A630AA0398}" destId="{7977C3AE-EEA4-4203-BFFC-5857049C78E3}" srcOrd="0" destOrd="0" presId="urn:microsoft.com/office/officeart/2005/8/layout/radial5"/>
    <dgm:cxn modelId="{77C6624E-64E9-4F0F-A685-617A01737ABB}" type="presOf" srcId="{FF0C6043-FFB2-4666-87FC-055C4C5E89EE}" destId="{BA4BD347-4246-4B78-BEFB-49AEBE137447}" srcOrd="1" destOrd="0" presId="urn:microsoft.com/office/officeart/2005/8/layout/radial5"/>
    <dgm:cxn modelId="{F8F017A9-1995-40C4-8FA0-970DB83A51E2}" srcId="{4D065653-E27C-451B-BBD3-908930C797A6}" destId="{C023BB1F-29C9-4CB2-9428-F4C9E83322C8}" srcOrd="5" destOrd="0" parTransId="{C098A895-938F-4467-9F54-B757F4B5EB99}" sibTransId="{A13C54A8-3F31-4DAB-8F99-8A7C6E1BD47E}"/>
    <dgm:cxn modelId="{CA2DD052-9312-47FC-80D5-DA91B4D4F04F}" type="presOf" srcId="{9B59A191-54AB-465A-8EA4-C319DD4DC012}" destId="{3CBFEEB9-AC21-45FE-BE83-B468B67ADE5C}" srcOrd="0" destOrd="0" presId="urn:microsoft.com/office/officeart/2005/8/layout/radial5"/>
    <dgm:cxn modelId="{06220A77-1940-4D80-9361-54194016793B}" srcId="{4D065653-E27C-451B-BBD3-908930C797A6}" destId="{68F60F6C-5E42-46E7-8368-68A3E661DBE4}" srcOrd="7" destOrd="0" parTransId="{12694C9A-A1FC-463B-BDE2-A7A348CF3F44}" sibTransId="{AAA88FEB-C2E4-4753-8253-36C705720D4E}"/>
    <dgm:cxn modelId="{1ED3BB64-4C94-4BF1-B473-83AECD92DF45}" type="presOf" srcId="{C023BB1F-29C9-4CB2-9428-F4C9E83322C8}" destId="{FEFC3C48-64AC-46F4-A99B-74D28C744609}" srcOrd="0" destOrd="0" presId="urn:microsoft.com/office/officeart/2005/8/layout/radial5"/>
    <dgm:cxn modelId="{E7095BCD-BD1D-4C71-90F2-2F7A9DDFBF21}" srcId="{4D065653-E27C-451B-BBD3-908930C797A6}" destId="{AAE8C13F-289D-4ABA-8B50-37A4DB51E6DB}" srcOrd="1" destOrd="0" parTransId="{FF0C6043-FFB2-4666-87FC-055C4C5E89EE}" sibTransId="{10442469-8E92-4AEE-80D6-F3C4D4EB3D74}"/>
    <dgm:cxn modelId="{ECB4A19C-0B8B-4C0E-A05D-C29A0C6FC40C}" type="presOf" srcId="{68F60F6C-5E42-46E7-8368-68A3E661DBE4}" destId="{853E8B2E-6E29-41EA-A37C-EEEAD6922A42}" srcOrd="0" destOrd="0" presId="urn:microsoft.com/office/officeart/2005/8/layout/radial5"/>
    <dgm:cxn modelId="{E021BE2F-E6A9-4BBE-AEA1-6595030392DD}" type="presOf" srcId="{4F7C8152-2BD5-446D-94A4-0BA7A3D20BFB}" destId="{4C681593-784C-4A1D-ABD2-7FBEAA5A2C23}" srcOrd="1" destOrd="0" presId="urn:microsoft.com/office/officeart/2005/8/layout/radial5"/>
    <dgm:cxn modelId="{D9FD0364-8206-4B39-B50F-B50890FF53E2}" srcId="{4D065653-E27C-451B-BBD3-908930C797A6}" destId="{2FA47ED3-8354-486C-9716-F93C11494A51}" srcOrd="3" destOrd="0" parTransId="{DE1D40BE-4E89-4429-A595-39A630AA0398}" sibTransId="{DB7D9765-3F92-41FE-93AD-FA85029C3E31}"/>
    <dgm:cxn modelId="{E82E41A9-5C39-4ABF-A887-E638EE6F706E}" type="presOf" srcId="{B855B167-3B53-4F11-8CCE-BCE5445F6975}" destId="{D7EF6AE4-1577-4217-83A4-0B2982149C37}" srcOrd="0" destOrd="0" presId="urn:microsoft.com/office/officeart/2005/8/layout/radial5"/>
    <dgm:cxn modelId="{AA2EE22A-AA56-4C7E-AC36-CE87A07DE46D}" srcId="{DD757FC0-6812-4411-AB71-FFE3B6DFB12E}" destId="{4D065653-E27C-451B-BBD3-908930C797A6}" srcOrd="0" destOrd="0" parTransId="{36D42887-E2BC-402D-8435-DEE924B21AA0}" sibTransId="{00F6CA4F-C84A-48AA-8886-1F2C9C687956}"/>
    <dgm:cxn modelId="{E5ECFB13-7214-4241-98CD-ED0D05F751E9}" type="presOf" srcId="{C098A895-938F-4467-9F54-B757F4B5EB99}" destId="{BCBF3374-72C0-403A-9FB1-160A67ACD9E7}" srcOrd="1" destOrd="0" presId="urn:microsoft.com/office/officeart/2005/8/layout/radial5"/>
    <dgm:cxn modelId="{118D6826-94F3-4E7A-AA72-F58711F48EEE}" type="presOf" srcId="{12694C9A-A1FC-463B-BDE2-A7A348CF3F44}" destId="{194AEF20-6F4F-4C16-91AC-BDCECD5038B4}" srcOrd="1" destOrd="0" presId="urn:microsoft.com/office/officeart/2005/8/layout/radial5"/>
    <dgm:cxn modelId="{892B8FD8-F1E1-4306-B69F-16266B737D7F}" type="presOf" srcId="{0DB04216-D78B-4511-AE52-F0A7978BB0D2}" destId="{67EAD749-A430-4A7F-AB6E-58B674D14E95}" srcOrd="0" destOrd="0" presId="urn:microsoft.com/office/officeart/2005/8/layout/radial5"/>
    <dgm:cxn modelId="{B5221ED2-6296-4E8D-86E0-C01658FA3E44}" type="presOf" srcId="{712C1E93-9D19-426D-B517-73E8B8B6EA49}" destId="{B7DD528C-4597-4AF2-AE3B-B3D94D015778}" srcOrd="1" destOrd="0" presId="urn:microsoft.com/office/officeart/2005/8/layout/radial5"/>
    <dgm:cxn modelId="{3BCACBC6-77C2-48C2-93E7-EAE0C9C76A5E}" srcId="{4D065653-E27C-451B-BBD3-908930C797A6}" destId="{D45B48DA-38E7-4165-8D6F-E97E01191F09}" srcOrd="0" destOrd="0" parTransId="{4F7C8152-2BD5-446D-94A4-0BA7A3D20BFB}" sibTransId="{10B437CE-EA0E-44D4-9E58-0AB663CB925F}"/>
    <dgm:cxn modelId="{830701BB-EDA8-4C4A-8A83-8236BE158614}" type="presOf" srcId="{4D065653-E27C-451B-BBD3-908930C797A6}" destId="{3EB9D179-771A-4D30-AE24-683AEA278F66}" srcOrd="0" destOrd="0" presId="urn:microsoft.com/office/officeart/2005/8/layout/radial5"/>
    <dgm:cxn modelId="{F242B9D8-6791-4316-A653-F29154C81E08}" srcId="{4D065653-E27C-451B-BBD3-908930C797A6}" destId="{09A5AB22-2B3B-42BF-A9D7-68169DCD046B}" srcOrd="4" destOrd="0" parTransId="{712C1E93-9D19-426D-B517-73E8B8B6EA49}" sibTransId="{C800B0CB-B4B1-4587-B312-B6FF7923D6AF}"/>
    <dgm:cxn modelId="{2F6E97E2-97E0-4982-8410-78448774287C}" type="presOf" srcId="{09A5AB22-2B3B-42BF-A9D7-68169DCD046B}" destId="{A164ACDD-514D-4539-8D11-D035FE6FF911}" srcOrd="0" destOrd="0" presId="urn:microsoft.com/office/officeart/2005/8/layout/radial5"/>
    <dgm:cxn modelId="{73325DEC-01B0-4230-973E-092D647F41E1}" type="presOf" srcId="{FF0C6043-FFB2-4666-87FC-055C4C5E89EE}" destId="{5B6CE306-4CE0-4E1B-A0E9-3B6ED0DAEA6A}" srcOrd="0" destOrd="0" presId="urn:microsoft.com/office/officeart/2005/8/layout/radial5"/>
    <dgm:cxn modelId="{CAB2EF69-A43A-4CFE-B329-EF4649A9BBA5}" type="presOf" srcId="{20D25C2A-DB18-4F30-A79E-8923FA444CF5}" destId="{7250FBAA-E091-4130-AE5E-738F1730BC0F}" srcOrd="0" destOrd="0" presId="urn:microsoft.com/office/officeart/2005/8/layout/radial5"/>
    <dgm:cxn modelId="{3E6ABC37-1530-45D0-9633-858D48D7C7ED}" srcId="{4D065653-E27C-451B-BBD3-908930C797A6}" destId="{9B59A191-54AB-465A-8EA4-C319DD4DC012}" srcOrd="6" destOrd="0" parTransId="{B855B167-3B53-4F11-8CCE-BCE5445F6975}" sibTransId="{10044429-1E87-40D8-9021-F457827C90C1}"/>
    <dgm:cxn modelId="{975A8667-AEEF-451B-AD87-BDED61810A9B}" type="presOf" srcId="{DE1D40BE-4E89-4429-A595-39A630AA0398}" destId="{B78F2E28-B8C8-4657-ACF3-E99F8C5AD202}" srcOrd="1" destOrd="0" presId="urn:microsoft.com/office/officeart/2005/8/layout/radial5"/>
    <dgm:cxn modelId="{5C0E3DDA-1412-4685-B27A-59DBC7277B05}" type="presOf" srcId="{4F7C8152-2BD5-446D-94A4-0BA7A3D20BFB}" destId="{71A4F3E8-AD6B-42B8-A698-E63FD0F51665}" srcOrd="0" destOrd="0" presId="urn:microsoft.com/office/officeart/2005/8/layout/radial5"/>
    <dgm:cxn modelId="{56F42082-C6E4-4B75-9B38-21108B4427B2}" type="presOf" srcId="{12694C9A-A1FC-463B-BDE2-A7A348CF3F44}" destId="{6DDB34E2-E378-41C3-B485-122474B93C67}" srcOrd="0" destOrd="0" presId="urn:microsoft.com/office/officeart/2005/8/layout/radial5"/>
    <dgm:cxn modelId="{C4C06F66-55F8-4AF5-9559-F9D63A4349C7}" type="presOf" srcId="{AAE8C13F-289D-4ABA-8B50-37A4DB51E6DB}" destId="{176A6DAF-2813-461E-8436-6FD4C6F9E938}" srcOrd="0" destOrd="0" presId="urn:microsoft.com/office/officeart/2005/8/layout/radial5"/>
    <dgm:cxn modelId="{0B4511C0-62B2-43D0-8A3F-BC4D5E54F274}" type="presOf" srcId="{C098A895-938F-4467-9F54-B757F4B5EB99}" destId="{0AB8C915-AD2F-4CA7-A008-A3D74C1D013E}" srcOrd="0" destOrd="0" presId="urn:microsoft.com/office/officeart/2005/8/layout/radial5"/>
    <dgm:cxn modelId="{F48DF3AE-6A44-49F7-84AA-3561082EF9B2}" type="presOf" srcId="{DD757FC0-6812-4411-AB71-FFE3B6DFB12E}" destId="{A17D0F26-E955-4786-92C1-5AA057A3DF20}" srcOrd="0" destOrd="0" presId="urn:microsoft.com/office/officeart/2005/8/layout/radial5"/>
    <dgm:cxn modelId="{4AAC4E45-B732-45AB-A27C-68F37AB78984}" type="presOf" srcId="{712C1E93-9D19-426D-B517-73E8B8B6EA49}" destId="{15903067-C5A7-484F-96D2-A68F57777054}" srcOrd="0" destOrd="0" presId="urn:microsoft.com/office/officeart/2005/8/layout/radial5"/>
    <dgm:cxn modelId="{EA9D19D5-27FF-448B-8DC2-05953D52A248}" type="presOf" srcId="{D45B48DA-38E7-4165-8D6F-E97E01191F09}" destId="{C7BEEBDD-B3A9-4473-AAE0-ACF273A28175}" srcOrd="0" destOrd="0" presId="urn:microsoft.com/office/officeart/2005/8/layout/radial5"/>
    <dgm:cxn modelId="{C382A1BC-5424-4B8E-A554-4F447AFCCE7C}" srcId="{4D065653-E27C-451B-BBD3-908930C797A6}" destId="{20D25C2A-DB18-4F30-A79E-8923FA444CF5}" srcOrd="2" destOrd="0" parTransId="{0DB04216-D78B-4511-AE52-F0A7978BB0D2}" sibTransId="{613D984B-935B-4EDC-A1DE-B1AD528A0008}"/>
    <dgm:cxn modelId="{CD8C9328-4373-4398-938F-775E12D28C57}" type="presOf" srcId="{2FA47ED3-8354-486C-9716-F93C11494A51}" destId="{0E0B4315-951E-41F1-87BF-956D118510A2}" srcOrd="0" destOrd="0" presId="urn:microsoft.com/office/officeart/2005/8/layout/radial5"/>
    <dgm:cxn modelId="{7A3D7ACB-F502-4B7C-BE4E-AC35D7755B9E}" type="presOf" srcId="{B855B167-3B53-4F11-8CCE-BCE5445F6975}" destId="{B603077C-3855-4CB0-B1C8-5568ED8A27CF}" srcOrd="1" destOrd="0" presId="urn:microsoft.com/office/officeart/2005/8/layout/radial5"/>
    <dgm:cxn modelId="{AB19B32F-7ADA-4343-8DA0-3426C50641F4}" type="presParOf" srcId="{A17D0F26-E955-4786-92C1-5AA057A3DF20}" destId="{3EB9D179-771A-4D30-AE24-683AEA278F66}" srcOrd="0" destOrd="0" presId="urn:microsoft.com/office/officeart/2005/8/layout/radial5"/>
    <dgm:cxn modelId="{5E2AFA0B-10D4-4945-8014-CABF7829E692}" type="presParOf" srcId="{A17D0F26-E955-4786-92C1-5AA057A3DF20}" destId="{71A4F3E8-AD6B-42B8-A698-E63FD0F51665}" srcOrd="1" destOrd="0" presId="urn:microsoft.com/office/officeart/2005/8/layout/radial5"/>
    <dgm:cxn modelId="{38CDC582-949B-4DA5-8273-8FCA082FBF53}" type="presParOf" srcId="{71A4F3E8-AD6B-42B8-A698-E63FD0F51665}" destId="{4C681593-784C-4A1D-ABD2-7FBEAA5A2C23}" srcOrd="0" destOrd="0" presId="urn:microsoft.com/office/officeart/2005/8/layout/radial5"/>
    <dgm:cxn modelId="{CE7E0BE5-4879-4264-9AB6-5CEF1AFF8764}" type="presParOf" srcId="{A17D0F26-E955-4786-92C1-5AA057A3DF20}" destId="{C7BEEBDD-B3A9-4473-AAE0-ACF273A28175}" srcOrd="2" destOrd="0" presId="urn:microsoft.com/office/officeart/2005/8/layout/radial5"/>
    <dgm:cxn modelId="{6405F4A5-A7E5-4123-8173-FAF6A98F4833}" type="presParOf" srcId="{A17D0F26-E955-4786-92C1-5AA057A3DF20}" destId="{5B6CE306-4CE0-4E1B-A0E9-3B6ED0DAEA6A}" srcOrd="3" destOrd="0" presId="urn:microsoft.com/office/officeart/2005/8/layout/radial5"/>
    <dgm:cxn modelId="{9DC98081-D7F5-4690-A82A-84DE605FE702}" type="presParOf" srcId="{5B6CE306-4CE0-4E1B-A0E9-3B6ED0DAEA6A}" destId="{BA4BD347-4246-4B78-BEFB-49AEBE137447}" srcOrd="0" destOrd="0" presId="urn:microsoft.com/office/officeart/2005/8/layout/radial5"/>
    <dgm:cxn modelId="{C06C5F0A-8425-4C20-B284-F64B586035CC}" type="presParOf" srcId="{A17D0F26-E955-4786-92C1-5AA057A3DF20}" destId="{176A6DAF-2813-461E-8436-6FD4C6F9E938}" srcOrd="4" destOrd="0" presId="urn:microsoft.com/office/officeart/2005/8/layout/radial5"/>
    <dgm:cxn modelId="{E206641C-2F89-452B-8CB3-608A32F0A2D0}" type="presParOf" srcId="{A17D0F26-E955-4786-92C1-5AA057A3DF20}" destId="{67EAD749-A430-4A7F-AB6E-58B674D14E95}" srcOrd="5" destOrd="0" presId="urn:microsoft.com/office/officeart/2005/8/layout/radial5"/>
    <dgm:cxn modelId="{D58AE3DC-264C-41D7-8980-0309F9CEFB5F}" type="presParOf" srcId="{67EAD749-A430-4A7F-AB6E-58B674D14E95}" destId="{12BEBE42-F530-4CD0-96D6-0A8634CAFF15}" srcOrd="0" destOrd="0" presId="urn:microsoft.com/office/officeart/2005/8/layout/radial5"/>
    <dgm:cxn modelId="{8964F8D0-0875-4EF0-A3BD-310229081494}" type="presParOf" srcId="{A17D0F26-E955-4786-92C1-5AA057A3DF20}" destId="{7250FBAA-E091-4130-AE5E-738F1730BC0F}" srcOrd="6" destOrd="0" presId="urn:microsoft.com/office/officeart/2005/8/layout/radial5"/>
    <dgm:cxn modelId="{CD5B956B-C84E-40EB-8199-6A841570C8E3}" type="presParOf" srcId="{A17D0F26-E955-4786-92C1-5AA057A3DF20}" destId="{7977C3AE-EEA4-4203-BFFC-5857049C78E3}" srcOrd="7" destOrd="0" presId="urn:microsoft.com/office/officeart/2005/8/layout/radial5"/>
    <dgm:cxn modelId="{7A070951-D0E1-4A78-A9A0-F6786805711A}" type="presParOf" srcId="{7977C3AE-EEA4-4203-BFFC-5857049C78E3}" destId="{B78F2E28-B8C8-4657-ACF3-E99F8C5AD202}" srcOrd="0" destOrd="0" presId="urn:microsoft.com/office/officeart/2005/8/layout/radial5"/>
    <dgm:cxn modelId="{0898D02E-E5A9-4E56-8C31-CE7D115338BB}" type="presParOf" srcId="{A17D0F26-E955-4786-92C1-5AA057A3DF20}" destId="{0E0B4315-951E-41F1-87BF-956D118510A2}" srcOrd="8" destOrd="0" presId="urn:microsoft.com/office/officeart/2005/8/layout/radial5"/>
    <dgm:cxn modelId="{8236D694-767D-4C59-88C4-D52E3E79FA1C}" type="presParOf" srcId="{A17D0F26-E955-4786-92C1-5AA057A3DF20}" destId="{15903067-C5A7-484F-96D2-A68F57777054}" srcOrd="9" destOrd="0" presId="urn:microsoft.com/office/officeart/2005/8/layout/radial5"/>
    <dgm:cxn modelId="{215DBC19-3B71-47C0-8774-666DC7E37C58}" type="presParOf" srcId="{15903067-C5A7-484F-96D2-A68F57777054}" destId="{B7DD528C-4597-4AF2-AE3B-B3D94D015778}" srcOrd="0" destOrd="0" presId="urn:microsoft.com/office/officeart/2005/8/layout/radial5"/>
    <dgm:cxn modelId="{93BD7BDB-8736-434E-B766-C6020592AD5E}" type="presParOf" srcId="{A17D0F26-E955-4786-92C1-5AA057A3DF20}" destId="{A164ACDD-514D-4539-8D11-D035FE6FF911}" srcOrd="10" destOrd="0" presId="urn:microsoft.com/office/officeart/2005/8/layout/radial5"/>
    <dgm:cxn modelId="{DBEE580B-D81F-4C56-9627-1ABF7E40D532}" type="presParOf" srcId="{A17D0F26-E955-4786-92C1-5AA057A3DF20}" destId="{0AB8C915-AD2F-4CA7-A008-A3D74C1D013E}" srcOrd="11" destOrd="0" presId="urn:microsoft.com/office/officeart/2005/8/layout/radial5"/>
    <dgm:cxn modelId="{6F4855C0-D90E-49D4-BDD8-A164DEA20D7B}" type="presParOf" srcId="{0AB8C915-AD2F-4CA7-A008-A3D74C1D013E}" destId="{BCBF3374-72C0-403A-9FB1-160A67ACD9E7}" srcOrd="0" destOrd="0" presId="urn:microsoft.com/office/officeart/2005/8/layout/radial5"/>
    <dgm:cxn modelId="{2D78E9F5-25E4-45C9-A24D-1925B2A3FF35}" type="presParOf" srcId="{A17D0F26-E955-4786-92C1-5AA057A3DF20}" destId="{FEFC3C48-64AC-46F4-A99B-74D28C744609}" srcOrd="12" destOrd="0" presId="urn:microsoft.com/office/officeart/2005/8/layout/radial5"/>
    <dgm:cxn modelId="{FA172A3F-51B0-457D-9F64-7BD8F22E7421}" type="presParOf" srcId="{A17D0F26-E955-4786-92C1-5AA057A3DF20}" destId="{D7EF6AE4-1577-4217-83A4-0B2982149C37}" srcOrd="13" destOrd="0" presId="urn:microsoft.com/office/officeart/2005/8/layout/radial5"/>
    <dgm:cxn modelId="{900BB8C6-AAFF-4541-99C8-555096DF52D5}" type="presParOf" srcId="{D7EF6AE4-1577-4217-83A4-0B2982149C37}" destId="{B603077C-3855-4CB0-B1C8-5568ED8A27CF}" srcOrd="0" destOrd="0" presId="urn:microsoft.com/office/officeart/2005/8/layout/radial5"/>
    <dgm:cxn modelId="{1259D2DB-4CF9-434E-B8D1-B4340F8FD77C}" type="presParOf" srcId="{A17D0F26-E955-4786-92C1-5AA057A3DF20}" destId="{3CBFEEB9-AC21-45FE-BE83-B468B67ADE5C}" srcOrd="14" destOrd="0" presId="urn:microsoft.com/office/officeart/2005/8/layout/radial5"/>
    <dgm:cxn modelId="{A2F42772-D647-419F-8F36-304FEF147F03}" type="presParOf" srcId="{A17D0F26-E955-4786-92C1-5AA057A3DF20}" destId="{6DDB34E2-E378-41C3-B485-122474B93C67}" srcOrd="15" destOrd="0" presId="urn:microsoft.com/office/officeart/2005/8/layout/radial5"/>
    <dgm:cxn modelId="{4ADA3E59-B9E1-47B1-8B3E-FD1A6C2C20C7}" type="presParOf" srcId="{6DDB34E2-E378-41C3-B485-122474B93C67}" destId="{194AEF20-6F4F-4C16-91AC-BDCECD5038B4}" srcOrd="0" destOrd="0" presId="urn:microsoft.com/office/officeart/2005/8/layout/radial5"/>
    <dgm:cxn modelId="{3FDC490A-B9DA-453A-996B-BB07528FB510}" type="presParOf" srcId="{A17D0F26-E955-4786-92C1-5AA057A3DF20}" destId="{853E8B2E-6E29-41EA-A37C-EEEAD6922A42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9D179-771A-4D30-AE24-683AEA278F66}">
      <dsp:nvSpPr>
        <dsp:cNvPr id="0" name=""/>
        <dsp:cNvSpPr/>
      </dsp:nvSpPr>
      <dsp:spPr>
        <a:xfrm>
          <a:off x="4733481" y="2151184"/>
          <a:ext cx="1975613" cy="213582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Материально – техническое обеспечение ИБЦ</a:t>
          </a:r>
        </a:p>
      </dsp:txBody>
      <dsp:txXfrm>
        <a:off x="5022803" y="2463968"/>
        <a:ext cx="1396969" cy="1510253"/>
      </dsp:txXfrm>
    </dsp:sp>
    <dsp:sp modelId="{71A4F3E8-AD6B-42B8-A698-E63FD0F51665}">
      <dsp:nvSpPr>
        <dsp:cNvPr id="0" name=""/>
        <dsp:cNvSpPr/>
      </dsp:nvSpPr>
      <dsp:spPr>
        <a:xfrm rot="15776528">
          <a:off x="5398668" y="1603771"/>
          <a:ext cx="312798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5451353" y="1759448"/>
        <a:ext cx="218959" cy="327337"/>
      </dsp:txXfrm>
    </dsp:sp>
    <dsp:sp modelId="{C7BEEBDD-B3A9-4473-AAE0-ACF273A28175}">
      <dsp:nvSpPr>
        <dsp:cNvPr id="0" name=""/>
        <dsp:cNvSpPr/>
      </dsp:nvSpPr>
      <dsp:spPr>
        <a:xfrm>
          <a:off x="4706930" y="136242"/>
          <a:ext cx="1444139" cy="14441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3CC"/>
              </a:solidFill>
            </a:rPr>
            <a:t>Учебный фонд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3CC"/>
              </a:solidFill>
            </a:rPr>
            <a:t>8347экз</a:t>
          </a:r>
          <a:r>
            <a:rPr lang="ru-RU" sz="1600" b="1" kern="1200" dirty="0">
              <a:solidFill>
                <a:schemeClr val="accent1">
                  <a:lumMod val="75000"/>
                </a:schemeClr>
              </a:solidFill>
            </a:rPr>
            <a:t>.</a:t>
          </a:r>
        </a:p>
      </dsp:txBody>
      <dsp:txXfrm>
        <a:off x="4918419" y="347731"/>
        <a:ext cx="1021161" cy="1021161"/>
      </dsp:txXfrm>
    </dsp:sp>
    <dsp:sp modelId="{5B6CE306-4CE0-4E1B-A0E9-3B6ED0DAEA6A}">
      <dsp:nvSpPr>
        <dsp:cNvPr id="0" name=""/>
        <dsp:cNvSpPr/>
      </dsp:nvSpPr>
      <dsp:spPr>
        <a:xfrm rot="17954885">
          <a:off x="6212460" y="1724864"/>
          <a:ext cx="385636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242043" y="1884448"/>
        <a:ext cx="269945" cy="327337"/>
      </dsp:txXfrm>
    </dsp:sp>
    <dsp:sp modelId="{176A6DAF-2813-461E-8436-6FD4C6F9E938}">
      <dsp:nvSpPr>
        <dsp:cNvPr id="0" name=""/>
        <dsp:cNvSpPr/>
      </dsp:nvSpPr>
      <dsp:spPr>
        <a:xfrm>
          <a:off x="6219093" y="318611"/>
          <a:ext cx="1444139" cy="14441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33CC"/>
              </a:solidFill>
            </a:rPr>
            <a:t>Журнальный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33CC"/>
              </a:solidFill>
            </a:rPr>
            <a:t>фонд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33CC"/>
              </a:solidFill>
            </a:rPr>
            <a:t>1035 экз.</a:t>
          </a:r>
        </a:p>
      </dsp:txBody>
      <dsp:txXfrm>
        <a:off x="6430582" y="530100"/>
        <a:ext cx="1021161" cy="1021161"/>
      </dsp:txXfrm>
    </dsp:sp>
    <dsp:sp modelId="{67EAD749-A430-4A7F-AB6E-58B674D14E95}">
      <dsp:nvSpPr>
        <dsp:cNvPr id="0" name=""/>
        <dsp:cNvSpPr/>
      </dsp:nvSpPr>
      <dsp:spPr>
        <a:xfrm rot="20130851">
          <a:off x="6745678" y="2401732"/>
          <a:ext cx="342740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750302" y="2532153"/>
        <a:ext cx="239918" cy="327337"/>
      </dsp:txXfrm>
    </dsp:sp>
    <dsp:sp modelId="{7250FBAA-E091-4130-AE5E-738F1730BC0F}">
      <dsp:nvSpPr>
        <dsp:cNvPr id="0" name=""/>
        <dsp:cNvSpPr/>
      </dsp:nvSpPr>
      <dsp:spPr>
        <a:xfrm>
          <a:off x="7155196" y="1515135"/>
          <a:ext cx="1444139" cy="14441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33CC"/>
              </a:solidFill>
            </a:rPr>
            <a:t>ЭОР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33CC"/>
              </a:solidFill>
            </a:rPr>
            <a:t>672 экз</a:t>
          </a:r>
          <a:r>
            <a:rPr lang="ru-RU" sz="1800" b="1" kern="1200" dirty="0">
              <a:solidFill>
                <a:srgbClr val="993300"/>
              </a:solidFill>
            </a:rPr>
            <a:t>.</a:t>
          </a:r>
        </a:p>
      </dsp:txBody>
      <dsp:txXfrm>
        <a:off x="7366685" y="1726624"/>
        <a:ext cx="1021161" cy="1021161"/>
      </dsp:txXfrm>
    </dsp:sp>
    <dsp:sp modelId="{7977C3AE-EEA4-4203-BFFC-5857049C78E3}">
      <dsp:nvSpPr>
        <dsp:cNvPr id="0" name=""/>
        <dsp:cNvSpPr/>
      </dsp:nvSpPr>
      <dsp:spPr>
        <a:xfrm rot="840682">
          <a:off x="6760772" y="3230470"/>
          <a:ext cx="198482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761658" y="3332375"/>
        <a:ext cx="138937" cy="327337"/>
      </dsp:txXfrm>
    </dsp:sp>
    <dsp:sp modelId="{0E0B4315-951E-41F1-87BF-956D118510A2}">
      <dsp:nvSpPr>
        <dsp:cNvPr id="0" name=""/>
        <dsp:cNvSpPr/>
      </dsp:nvSpPr>
      <dsp:spPr>
        <a:xfrm>
          <a:off x="7021218" y="3013626"/>
          <a:ext cx="1540579" cy="14441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3CC"/>
              </a:solidFill>
            </a:rPr>
            <a:t>Выход в Интернет</a:t>
          </a:r>
        </a:p>
      </dsp:txBody>
      <dsp:txXfrm>
        <a:off x="7246831" y="3225115"/>
        <a:ext cx="1089353" cy="1021161"/>
      </dsp:txXfrm>
    </dsp:sp>
    <dsp:sp modelId="{15903067-C5A7-484F-96D2-A68F57777054}">
      <dsp:nvSpPr>
        <dsp:cNvPr id="0" name=""/>
        <dsp:cNvSpPr/>
      </dsp:nvSpPr>
      <dsp:spPr>
        <a:xfrm rot="4867402">
          <a:off x="5776668" y="4274183"/>
          <a:ext cx="304006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815232" y="4338241"/>
        <a:ext cx="212804" cy="327337"/>
      </dsp:txXfrm>
    </dsp:sp>
    <dsp:sp modelId="{A164ACDD-514D-4539-8D11-D035FE6FF911}">
      <dsp:nvSpPr>
        <dsp:cNvPr id="0" name=""/>
        <dsp:cNvSpPr/>
      </dsp:nvSpPr>
      <dsp:spPr>
        <a:xfrm>
          <a:off x="5339508" y="4832339"/>
          <a:ext cx="1475130" cy="1329662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33CC"/>
              </a:solidFill>
            </a:rPr>
            <a:t>1 МФУ</a:t>
          </a:r>
        </a:p>
      </dsp:txBody>
      <dsp:txXfrm>
        <a:off x="5555536" y="5027063"/>
        <a:ext cx="1043074" cy="940214"/>
      </dsp:txXfrm>
    </dsp:sp>
    <dsp:sp modelId="{0AB8C915-AD2F-4CA7-A008-A3D74C1D013E}">
      <dsp:nvSpPr>
        <dsp:cNvPr id="0" name=""/>
        <dsp:cNvSpPr/>
      </dsp:nvSpPr>
      <dsp:spPr>
        <a:xfrm rot="7086360">
          <a:off x="4993690" y="4073700"/>
          <a:ext cx="250954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5049067" y="4149609"/>
        <a:ext cx="175668" cy="327337"/>
      </dsp:txXfrm>
    </dsp:sp>
    <dsp:sp modelId="{FEFC3C48-64AC-46F4-A99B-74D28C744609}">
      <dsp:nvSpPr>
        <dsp:cNvPr id="0" name=""/>
        <dsp:cNvSpPr/>
      </dsp:nvSpPr>
      <dsp:spPr>
        <a:xfrm>
          <a:off x="3942048" y="4476430"/>
          <a:ext cx="1444139" cy="14441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33CC"/>
              </a:solidFill>
            </a:rPr>
            <a:t>Мультимедийный проектор </a:t>
          </a:r>
        </a:p>
      </dsp:txBody>
      <dsp:txXfrm>
        <a:off x="4153537" y="4687919"/>
        <a:ext cx="1021161" cy="1021161"/>
      </dsp:txXfrm>
    </dsp:sp>
    <dsp:sp modelId="{D7EF6AE4-1577-4217-83A4-0B2982149C37}">
      <dsp:nvSpPr>
        <dsp:cNvPr id="0" name=""/>
        <dsp:cNvSpPr/>
      </dsp:nvSpPr>
      <dsp:spPr>
        <a:xfrm rot="11353209">
          <a:off x="4374852" y="2749128"/>
          <a:ext cx="263369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4453353" y="2864571"/>
        <a:ext cx="184358" cy="327337"/>
      </dsp:txXfrm>
    </dsp:sp>
    <dsp:sp modelId="{3CBFEEB9-AC21-45FE-BE83-B468B67ADE5C}">
      <dsp:nvSpPr>
        <dsp:cNvPr id="0" name=""/>
        <dsp:cNvSpPr/>
      </dsp:nvSpPr>
      <dsp:spPr>
        <a:xfrm>
          <a:off x="2452315" y="2277885"/>
          <a:ext cx="1832381" cy="1118587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3CC"/>
              </a:solidFill>
            </a:rPr>
            <a:t>7</a:t>
          </a:r>
          <a:r>
            <a:rPr lang="en-US" sz="1600" b="1" kern="1200" dirty="0">
              <a:solidFill>
                <a:srgbClr val="0033CC"/>
              </a:solidFill>
            </a:rPr>
            <a:t> </a:t>
          </a:r>
          <a:r>
            <a:rPr lang="ru-RU" sz="1600" b="1" kern="1200" dirty="0">
              <a:solidFill>
                <a:srgbClr val="0033CC"/>
              </a:solidFill>
            </a:rPr>
            <a:t>ноутбуков</a:t>
          </a:r>
        </a:p>
      </dsp:txBody>
      <dsp:txXfrm>
        <a:off x="2720661" y="2441698"/>
        <a:ext cx="1295689" cy="790961"/>
      </dsp:txXfrm>
    </dsp:sp>
    <dsp:sp modelId="{6DDB34E2-E378-41C3-B485-122474B93C67}">
      <dsp:nvSpPr>
        <dsp:cNvPr id="0" name=""/>
        <dsp:cNvSpPr/>
      </dsp:nvSpPr>
      <dsp:spPr>
        <a:xfrm rot="13495225">
          <a:off x="4553268" y="1973488"/>
          <a:ext cx="384975" cy="545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4651903" y="2123377"/>
        <a:ext cx="269483" cy="327337"/>
      </dsp:txXfrm>
    </dsp:sp>
    <dsp:sp modelId="{853E8B2E-6E29-41EA-A37C-EEEAD6922A42}">
      <dsp:nvSpPr>
        <dsp:cNvPr id="0" name=""/>
        <dsp:cNvSpPr/>
      </dsp:nvSpPr>
      <dsp:spPr>
        <a:xfrm>
          <a:off x="3247516" y="750182"/>
          <a:ext cx="1444139" cy="14441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3CC"/>
              </a:solidFill>
            </a:rPr>
            <a:t>Книжный фонд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3CC"/>
              </a:solidFill>
            </a:rPr>
            <a:t>6835 экз</a:t>
          </a:r>
          <a:r>
            <a:rPr lang="ru-RU" sz="1600" b="1" kern="1200" dirty="0">
              <a:solidFill>
                <a:srgbClr val="993300"/>
              </a:solidFill>
            </a:rPr>
            <a:t>.</a:t>
          </a:r>
        </a:p>
      </dsp:txBody>
      <dsp:txXfrm>
        <a:off x="3459005" y="961671"/>
        <a:ext cx="1021161" cy="1021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3088" tIns="46544" rIns="93088" bIns="4654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3088" tIns="46544" rIns="93088" bIns="4654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5348012-3354-4907-B2F4-AE8900F56AAF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3088" tIns="46544" rIns="93088" bIns="4654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3088" tIns="46544" rIns="93088" bIns="4654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785C6D-02D8-47D2-AF25-AB118D3789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E3A63F6-2F0F-4112-88B1-744011A735B4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568" tIns="45784" rIns="91568" bIns="45784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6BD6B5-5AB1-4373-AA63-56736FBABD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8659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BD6B5-5AB1-4373-AA63-56736FBABD8B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286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BD6B5-5AB1-4373-AA63-56736FBABD8B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03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BD6B5-5AB1-4373-AA63-56736FBABD8B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358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BD6B5-5AB1-4373-AA63-56736FBABD8B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313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BD6B5-5AB1-4373-AA63-56736FBABD8B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999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ED2CB5-208F-4AEE-824B-6D35CAFA2CC3}" type="slidenum">
              <a:rPr lang="ru-RU" altLang="ru-RU"/>
              <a:pPr eaLnBrk="1" hangingPunct="1"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66659CED-2134-4313-A4EB-59C5CFE415BA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7EE17636-4963-48FF-80C5-8B564FE87C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935316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A444-FFE6-4990-9FB7-A15EF012FB56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C2DA5-5DB8-4FCA-B844-D5C785EBC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1788034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47D81-FFF9-4875-9D2B-714FD6C91953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28ECB-0035-41E0-964B-A8B98BC3A4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55919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85C3E-4259-4A58-9390-C1E8005CAEDD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FB6CC-31BE-4541-BA68-9252A7986F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1545821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B72D9-31A9-4916-AFE4-57826A4AE780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39165FE9-D16B-4B3F-A900-0246322DAB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13464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B637C-F21E-42E2-B577-1179BA03AF2E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E0D8C-E1A3-4E49-B751-77845F5AD1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396868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E7A2-8F7F-4B96-926A-C2851702C03E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1C9B7E1A-3BF3-47BF-A4DE-FC9B8A3EEA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455265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CDDF-431A-4C21-B9DC-FD25DD643208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C5116-5234-4D8E-BEA3-DD0D55570D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424468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C823-55DE-4590-B45F-8E5C56E529EE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1CEE3-7D59-45A2-A881-F1B7E41F4F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1586932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B5E1A24-A033-410B-8FC1-CD517CA06087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8034E9F1-49C1-4E8E-B164-47E328435A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0771841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BB2CBDD-CDB5-483D-B71D-537CC9D284CA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fld id="{386CBD50-D56E-4C3F-A3E7-C45D46D602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1238851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8B8B8"/>
            </a:gs>
            <a:gs pos="60001">
              <a:srgbClr val="F6F6F6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27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698F7D0-35C2-485B-BE91-14FFEA23FAFC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fld id="{08E31DDC-DED0-4942-BFFA-463CE28585D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48" r:id="rId4"/>
    <p:sldLayoutId id="2147484056" r:id="rId5"/>
    <p:sldLayoutId id="2147484049" r:id="rId6"/>
    <p:sldLayoutId id="2147484050" r:id="rId7"/>
    <p:sldLayoutId id="2147484057" r:id="rId8"/>
    <p:sldLayoutId id="2147484058" r:id="rId9"/>
    <p:sldLayoutId id="2147484051" r:id="rId10"/>
    <p:sldLayoutId id="2147484052" r:id="rId11"/>
  </p:sldLayoutIdLst>
  <p:transition>
    <p:fade thruBlk="1"/>
  </p:transition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5C8FE9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8AA4D6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5.jpeg"/><Relationship Id="rId5" Type="http://schemas.openxmlformats.org/officeDocument/2006/relationships/hyperlink" Target="mailto:Tkulkowa@mail.ru" TargetMode="External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ru.calameo.com/books/005788852766dbdd3bd37" TargetMode="External"/><Relationship Id="rId12" Type="http://schemas.openxmlformats.org/officeDocument/2006/relationships/image" Target="../media/image2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19256" cy="294548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Информационно-библиотечный центр ГБОУ СОШ № 1    города Похвистнево Самарской области  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3213100"/>
            <a:ext cx="8218488" cy="324167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dirty="0"/>
              <a:t>                    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2000" dirty="0"/>
          </a:p>
          <a:p>
            <a:pPr>
              <a:buFont typeface="Wingdings 2" panose="05020102010507070707" pitchFamily="18" charset="2"/>
              <a:buNone/>
            </a:pPr>
            <a:endParaRPr lang="ru-RU" altLang="ru-RU" sz="2000" dirty="0"/>
          </a:p>
          <a:p>
            <a:pPr>
              <a:buFont typeface="Wingdings 2" panose="05020102010507070707" pitchFamily="18" charset="2"/>
              <a:buNone/>
            </a:pPr>
            <a:endParaRPr lang="ru-RU" altLang="ru-RU" sz="2000" dirty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/>
              <a:t>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5FDB8DF-F044-4D53-892C-43F457EF5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29000"/>
            <a:ext cx="3648405" cy="27363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50EF28-8DCC-4F14-9A20-14BDEDE1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96" y="92467"/>
            <a:ext cx="8591283" cy="8997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Взаимодействие с электронными библиотеками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C88E0FE-5E38-45DC-8824-738A86107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2" y="2167365"/>
            <a:ext cx="3358722" cy="3984102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AA5FB87-FC5D-4C95-B3E1-861815050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84742"/>
            <a:ext cx="1806665" cy="1350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6E4A7C-27AB-49B6-9E4A-E50C6326392D}"/>
              </a:ext>
            </a:extLst>
          </p:cNvPr>
          <p:cNvSpPr txBox="1"/>
          <p:nvPr/>
        </p:nvSpPr>
        <p:spPr>
          <a:xfrm>
            <a:off x="1320730" y="1111418"/>
            <a:ext cx="7632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B393F"/>
                </a:solidFill>
                <a:effectLst/>
                <a:latin typeface="Arial" panose="020B0604020202020204" pitchFamily="34" charset="0"/>
              </a:rPr>
              <a:t>Учащиеся получают бесплатный доступ к электронным книгам школьной программы и современной литературы разных жанров.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EFEAC9E-98B2-4656-83B6-8EF29958A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66062"/>
            <a:ext cx="1566621" cy="1424428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3899284" y="2559930"/>
            <a:ext cx="2160240" cy="2344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2D3950-DA5F-4751-82E3-F6724CEA4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595" y="4911191"/>
            <a:ext cx="1617278" cy="18543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ECACFD4-1ED9-483D-80E1-E45DECDBA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5255" y="5233585"/>
            <a:ext cx="1489566" cy="9930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F45A396-9B1A-4649-ADCF-396199E8FEBA}"/>
              </a:ext>
            </a:extLst>
          </p:cNvPr>
          <p:cNvSpPr txBox="1"/>
          <p:nvPr/>
        </p:nvSpPr>
        <p:spPr>
          <a:xfrm>
            <a:off x="3419872" y="6402304"/>
            <a:ext cx="4577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Мобильная библиотека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286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KVD5GppHvnE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507780"/>
            <a:ext cx="3541779" cy="26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5S4PrOOUQ7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55492"/>
            <a:ext cx="3270918" cy="245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1102E3-F8B8-476D-B7D7-017D5F8EDAB7}"/>
              </a:ext>
            </a:extLst>
          </p:cNvPr>
          <p:cNvSpPr txBox="1"/>
          <p:nvPr/>
        </p:nvSpPr>
        <p:spPr>
          <a:xfrm>
            <a:off x="611560" y="450204"/>
            <a:ext cx="7632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«Переверни своё представление о библиотеке!»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76039E9-172E-49CA-854C-CA8AF87D5A7A}"/>
              </a:ext>
            </a:extLst>
          </p:cNvPr>
          <p:cNvSpPr txBox="1"/>
          <p:nvPr/>
        </p:nvSpPr>
        <p:spPr>
          <a:xfrm>
            <a:off x="1043608" y="1109524"/>
            <a:ext cx="6912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93300"/>
                </a:solidFill>
              </a:rPr>
              <a:t>«Современные информационные технологии – не самоцель, а орудие библиотекаря, которое позволит ему выполнять свою работу лучше, эффективнее»</a:t>
            </a:r>
          </a:p>
          <a:p>
            <a:r>
              <a:rPr lang="ru-RU" dirty="0">
                <a:solidFill>
                  <a:srgbClr val="993300"/>
                </a:solidFill>
              </a:rPr>
              <a:t>                                                                                         </a:t>
            </a:r>
            <a:r>
              <a:rPr lang="ru-RU" dirty="0" err="1">
                <a:solidFill>
                  <a:srgbClr val="993300"/>
                </a:solidFill>
              </a:rPr>
              <a:t>Б.Лэнг</a:t>
            </a:r>
            <a:endParaRPr lang="ru-RU" dirty="0">
              <a:solidFill>
                <a:srgbClr val="993300"/>
              </a:solidFill>
            </a:endParaRPr>
          </a:p>
        </p:txBody>
      </p:sp>
      <p:sp>
        <p:nvSpPr>
          <p:cNvPr id="2" name="Выгнутая вверх стрелка 1"/>
          <p:cNvSpPr/>
          <p:nvPr/>
        </p:nvSpPr>
        <p:spPr>
          <a:xfrm>
            <a:off x="3419872" y="5445224"/>
            <a:ext cx="1296144" cy="5114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7544" y="5445224"/>
            <a:ext cx="27146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Организация сетевого взаимодействия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60032" y="5553732"/>
            <a:ext cx="3096344" cy="8058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диалог педагога, ученика, библиотекаря, родителя 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44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4400" dirty="0"/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19263"/>
            <a:ext cx="8229600" cy="4572000"/>
          </a:xfrm>
        </p:spPr>
        <p:txBody>
          <a:bodyPr/>
          <a:lstStyle/>
          <a:p>
            <a:pPr marL="65087" indent="0" algn="ctr">
              <a:buNone/>
            </a:pPr>
            <a:r>
              <a:rPr lang="ru-RU" b="1" dirty="0" err="1">
                <a:solidFill>
                  <a:schemeClr val="accent1"/>
                </a:solidFill>
              </a:rPr>
              <a:t>Кулькова</a:t>
            </a:r>
            <a:r>
              <a:rPr lang="ru-RU" b="1" dirty="0">
                <a:solidFill>
                  <a:schemeClr val="accent1"/>
                </a:solidFill>
              </a:rPr>
              <a:t> Татьяна Михайловна, </a:t>
            </a:r>
            <a:endParaRPr lang="en-US" b="1" dirty="0">
              <a:solidFill>
                <a:schemeClr val="accent1"/>
              </a:solidFill>
            </a:endParaRPr>
          </a:p>
          <a:p>
            <a:pPr marL="65087" indent="0" algn="ctr">
              <a:buNone/>
            </a:pPr>
            <a:r>
              <a:rPr lang="ru-RU" sz="2800" b="1" dirty="0">
                <a:solidFill>
                  <a:schemeClr val="accent1"/>
                </a:solidFill>
              </a:rPr>
              <a:t>педагог-библиотекарь ГБОУ СОШ № 1 города Похвистнево Самарской области,</a:t>
            </a:r>
          </a:p>
          <a:p>
            <a:pPr marL="65087" indent="0" algn="ctr">
              <a:buNone/>
            </a:pPr>
            <a:r>
              <a:rPr lang="ru-RU" sz="2800" b="1" dirty="0">
                <a:solidFill>
                  <a:schemeClr val="accent1"/>
                </a:solidFill>
              </a:rPr>
              <a:t>89377525810, (884656)22373,</a:t>
            </a:r>
          </a:p>
          <a:p>
            <a:pPr marL="65087" indent="0" algn="ctr">
              <a:buNone/>
            </a:pPr>
            <a:r>
              <a:rPr lang="en-US" sz="2800" b="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Tkulkowa@mail.ru</a:t>
            </a:r>
            <a:endParaRPr lang="en-US" sz="2800" b="1" dirty="0">
              <a:solidFill>
                <a:srgbClr val="FF0000"/>
              </a:solidFill>
            </a:endParaRPr>
          </a:p>
          <a:p>
            <a:pPr marL="65087" indent="0" algn="ctr">
              <a:buNone/>
            </a:pPr>
            <a:endParaRPr lang="ru-RU" sz="2800" b="1" dirty="0">
              <a:solidFill>
                <a:schemeClr val="accent1"/>
              </a:solidFill>
            </a:endParaRPr>
          </a:p>
          <a:p>
            <a:pPr marL="65087" indent="0" algn="ctr">
              <a:buNone/>
            </a:pPr>
            <a:r>
              <a:rPr lang="ru-RU" sz="2800" b="1" dirty="0">
                <a:solidFill>
                  <a:schemeClr val="accent1"/>
                </a:solidFill>
              </a:rPr>
              <a:t>2020 г.</a:t>
            </a: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1457191" y="4941168"/>
            <a:ext cx="6069012" cy="1461976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484188" indent="-484188">
              <a:defRPr/>
            </a:pPr>
            <a:endParaRPr lang="ru-RU" sz="40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003399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trucks-ppost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24236" y="5251413"/>
            <a:ext cx="6516216" cy="1606587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5672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98" y="1484784"/>
            <a:ext cx="8229600" cy="1399032"/>
          </a:xfrm>
        </p:spPr>
        <p:txBody>
          <a:bodyPr>
            <a:normAutofit fontScale="90000"/>
          </a:bodyPr>
          <a:lstStyle/>
          <a:p>
            <a:pPr marL="65087" indent="0" algn="ctr"/>
            <a:r>
              <a:rPr lang="ru-RU" altLang="ru-RU" sz="3100" dirty="0"/>
              <a:t/>
            </a:r>
            <a:br>
              <a:rPr lang="ru-RU" altLang="ru-RU" sz="3100" dirty="0"/>
            </a:br>
            <a:r>
              <a:rPr lang="ru-RU" altLang="ru-RU" sz="3100" dirty="0"/>
              <a:t/>
            </a:r>
            <a:br>
              <a:rPr lang="ru-RU" altLang="ru-RU" sz="3100" dirty="0"/>
            </a:br>
            <a:r>
              <a:rPr lang="ru-RU" altLang="ru-RU" sz="3100" dirty="0"/>
              <a:t/>
            </a:r>
            <a:br>
              <a:rPr lang="ru-RU" altLang="ru-RU" sz="3100" dirty="0"/>
            </a:br>
            <a:r>
              <a:rPr lang="ru-RU" altLang="ru-RU" sz="2400" dirty="0"/>
              <a:t>                     </a:t>
            </a:r>
            <a:br>
              <a:rPr lang="ru-RU" altLang="ru-RU" sz="2400" dirty="0"/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 Библиотека должна быть не только хранилищем книг, но и  реальным информационным, культурным и досуговым центром»</a:t>
            </a:r>
            <a:br>
              <a:rPr lang="ru-RU" alt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5EB344A-14C0-4ED1-BBF1-C1FEFA02B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781" y="4077072"/>
            <a:ext cx="6276817" cy="2048575"/>
          </a:xfrm>
        </p:spPr>
        <p:txBody>
          <a:bodyPr/>
          <a:lstStyle/>
          <a:p>
            <a:pPr marL="65087" indent="0">
              <a:buNone/>
            </a:pPr>
            <a:r>
              <a:rPr lang="ru-RU" sz="2000" dirty="0"/>
              <a:t> </a:t>
            </a:r>
            <a:r>
              <a:rPr lang="ru-RU" sz="2000" i="1" dirty="0" err="1">
                <a:solidFill>
                  <a:srgbClr val="0033CC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В.В.Путин</a:t>
            </a:r>
            <a:r>
              <a:rPr lang="ru-RU" sz="2000" i="1" dirty="0">
                <a:solidFill>
                  <a:srgbClr val="0033CC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, Президент Российской Федерации (из Послания Федеральному Собранию  Российской Федерации)</a:t>
            </a:r>
            <a:br>
              <a:rPr lang="ru-RU" sz="2000" i="1" dirty="0">
                <a:solidFill>
                  <a:srgbClr val="0033CC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</a:br>
            <a:endParaRPr lang="ru-RU" sz="2000" i="1" dirty="0">
              <a:solidFill>
                <a:srgbClr val="0033CC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33CC"/>
                </a:solidFill>
              </a:rPr>
              <a:t>Из проекта Концепции развития национальной сети информационно-библиотечных центров:</a:t>
            </a:r>
            <a:endParaRPr lang="ru-RU" sz="2400" dirty="0">
              <a:effectLst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66629"/>
            <a:ext cx="2234252" cy="2291371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611561" y="1735481"/>
            <a:ext cx="7848872" cy="973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/>
              <a:t>Школьная библиотека – информационная обучающая площадка нового поколения, где можно учиться и общаться, используя новейшие технологии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9310" y="3152474"/>
            <a:ext cx="7651123" cy="1168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Школьная  библиотека – общественное пространство с зоной для совместной работы, медиатекой и базой знаний для учеников и педагогов.</a:t>
            </a:r>
          </a:p>
        </p:txBody>
      </p:sp>
      <p:pic>
        <p:nvPicPr>
          <p:cNvPr id="1026" name="Picture 2" descr="E:\book_0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0885"/>
            <a:ext cx="691413" cy="5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7F0E43-72F9-492B-997B-4CAD78FCB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55" y="3551620"/>
            <a:ext cx="688908" cy="59746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118484-D599-44E2-81E9-4E3700EC98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7525" y="223400"/>
            <a:ext cx="8229600" cy="681772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Графическая модель ШИБЦ: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22AE3D-79BE-4A5E-9DB2-6AE73B5E34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80436" y="1132179"/>
            <a:ext cx="3482124" cy="555024"/>
          </a:xfrm>
        </p:spPr>
        <p:txBody>
          <a:bodyPr/>
          <a:lstStyle/>
          <a:p>
            <a:pPr marL="65087" indent="0" algn="ctr">
              <a:buNone/>
            </a:pPr>
            <a:r>
              <a:rPr lang="ru-RU" sz="1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и расширение базисных функций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8675CD-9A6A-43B3-8318-440D94D882F6}"/>
              </a:ext>
            </a:extLst>
          </p:cNvPr>
          <p:cNvSpPr txBox="1"/>
          <p:nvPr/>
        </p:nvSpPr>
        <p:spPr>
          <a:xfrm>
            <a:off x="683568" y="6310196"/>
            <a:ext cx="79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 информационно-библиотечный центр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D7AD6514-F1ED-4BCF-A9AC-701103862CBE}"/>
              </a:ext>
            </a:extLst>
          </p:cNvPr>
          <p:cNvSpPr/>
          <p:nvPr/>
        </p:nvSpPr>
        <p:spPr>
          <a:xfrm>
            <a:off x="2709107" y="1949351"/>
            <a:ext cx="3224783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Обеспечивающая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E7756ECE-48E9-4973-B5CB-73DBB77A4919}"/>
              </a:ext>
            </a:extLst>
          </p:cNvPr>
          <p:cNvSpPr/>
          <p:nvPr/>
        </p:nvSpPr>
        <p:spPr>
          <a:xfrm>
            <a:off x="2709107" y="3296138"/>
            <a:ext cx="3158761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Информационная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28E6EE3-627E-4575-83B2-BAA614C9F70E}"/>
              </a:ext>
            </a:extLst>
          </p:cNvPr>
          <p:cNvSpPr/>
          <p:nvPr/>
        </p:nvSpPr>
        <p:spPr>
          <a:xfrm>
            <a:off x="2715389" y="3988614"/>
            <a:ext cx="3146196" cy="3205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Культурно-досуговая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4788420-8A63-4122-A34F-39A651A89A7F}"/>
              </a:ext>
            </a:extLst>
          </p:cNvPr>
          <p:cNvSpPr/>
          <p:nvPr/>
        </p:nvSpPr>
        <p:spPr>
          <a:xfrm>
            <a:off x="2709107" y="4529768"/>
            <a:ext cx="311084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Воспитательная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080B7D46-4120-4B1A-B4E7-500DAFB25AF6}"/>
              </a:ext>
            </a:extLst>
          </p:cNvPr>
          <p:cNvSpPr/>
          <p:nvPr/>
        </p:nvSpPr>
        <p:spPr>
          <a:xfrm>
            <a:off x="2676095" y="5173502"/>
            <a:ext cx="3224784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Методическая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A222E36D-EC35-48F8-84AF-CCBDFFF22617}"/>
              </a:ext>
            </a:extLst>
          </p:cNvPr>
          <p:cNvSpPr/>
          <p:nvPr/>
        </p:nvSpPr>
        <p:spPr>
          <a:xfrm>
            <a:off x="2720681" y="2616689"/>
            <a:ext cx="3224784" cy="327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Образовательная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AC3E01C8-B09C-482C-B42B-91CBEE587E61}"/>
              </a:ext>
            </a:extLst>
          </p:cNvPr>
          <p:cNvSpPr/>
          <p:nvPr/>
        </p:nvSpPr>
        <p:spPr>
          <a:xfrm>
            <a:off x="6228184" y="1916832"/>
            <a:ext cx="2736304" cy="38884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Электронные носители:</a:t>
            </a:r>
          </a:p>
          <a:p>
            <a:pPr algn="ctr"/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Е-библиотеки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Социальные 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Веб-сайты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ЭФУ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ЛитРес</a:t>
            </a:r>
            <a:r>
              <a:rPr lang="ru-RU" sz="1600" dirty="0"/>
              <a:t>: школа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Электронное образование</a:t>
            </a:r>
          </a:p>
          <a:p>
            <a:pPr algn="ctr"/>
            <a:endParaRPr lang="ru-RU" sz="1600" dirty="0"/>
          </a:p>
          <a:p>
            <a:pPr algn="ctr"/>
            <a:r>
              <a:rPr 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Виртуальное пространство школьной библиотеки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74FC4A4E-30C2-41F2-A024-77A6C32B2923}"/>
              </a:ext>
            </a:extLst>
          </p:cNvPr>
          <p:cNvSpPr/>
          <p:nvPr/>
        </p:nvSpPr>
        <p:spPr>
          <a:xfrm>
            <a:off x="179512" y="1159221"/>
            <a:ext cx="2283829" cy="50124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Физические носители:</a:t>
            </a:r>
          </a:p>
          <a:p>
            <a:pPr algn="ctr"/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Печатные издания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Диски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Аудио-видеокассеты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Зоны обслуживания, внутренний интерьер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Прилегающие территории и другое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algn="ctr"/>
            <a:r>
              <a:rPr 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Реальное пространство школьной библиотеки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46748F7-47E1-4AF5-8880-3AEBFE2790EE}"/>
              </a:ext>
            </a:extLst>
          </p:cNvPr>
          <p:cNvSpPr txBox="1"/>
          <p:nvPr/>
        </p:nvSpPr>
        <p:spPr>
          <a:xfrm>
            <a:off x="2051721" y="1687204"/>
            <a:ext cx="6243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35A1763-489E-48EF-8E3E-D1B318AC3546}"/>
              </a:ext>
            </a:extLst>
          </p:cNvPr>
          <p:cNvSpPr txBox="1"/>
          <p:nvPr/>
        </p:nvSpPr>
        <p:spPr>
          <a:xfrm>
            <a:off x="4018129" y="5522608"/>
            <a:ext cx="6298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60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110798-FD07-4489-8812-36E0F581EB0B}"/>
              </a:ext>
            </a:extLst>
          </p:cNvPr>
          <p:cNvSpPr txBox="1"/>
          <p:nvPr/>
        </p:nvSpPr>
        <p:spPr>
          <a:xfrm>
            <a:off x="2108022" y="4850336"/>
            <a:ext cx="5594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8" name="Стрелка: изогнутая вниз 27">
            <a:extLst>
              <a:ext uri="{FF2B5EF4-FFF2-40B4-BE49-F238E27FC236}">
                <a16:creationId xmlns="" xmlns:a16="http://schemas.microsoft.com/office/drawing/2014/main" id="{75A64930-5C85-4FDD-9761-4D149717481C}"/>
              </a:ext>
            </a:extLst>
          </p:cNvPr>
          <p:cNvSpPr/>
          <p:nvPr/>
        </p:nvSpPr>
        <p:spPr>
          <a:xfrm>
            <a:off x="2307168" y="867442"/>
            <a:ext cx="4128155" cy="79229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909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="" xmlns:a16="http://schemas.microsoft.com/office/drawing/2014/main" id="{E3356E0F-E988-44F9-A948-BD147E4C00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338794"/>
              </p:ext>
            </p:extLst>
          </p:nvPr>
        </p:nvGraphicFramePr>
        <p:xfrm>
          <a:off x="-1143040" y="214290"/>
          <a:ext cx="11215766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291" name="Рисунок 8" descr="knigi_po_shashkam.png">
            <a:extLst>
              <a:ext uri="{FF2B5EF4-FFF2-40B4-BE49-F238E27FC236}">
                <a16:creationId xmlns="" xmlns:a16="http://schemas.microsoft.com/office/drawing/2014/main" id="{0C5000AC-27C4-419D-9A61-57728D4FD49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18012"/>
            <a:ext cx="2339752" cy="15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0" descr="Bildschirmfoto 2011-02-21 um 12.484245.png.484252.png">
            <a:extLst>
              <a:ext uri="{FF2B5EF4-FFF2-40B4-BE49-F238E27FC236}">
                <a16:creationId xmlns="" xmlns:a16="http://schemas.microsoft.com/office/drawing/2014/main" id="{3CEC3836-B8DC-4B00-B947-EDD2B306C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17145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609779" y="3655477"/>
            <a:ext cx="1593994" cy="1444139"/>
            <a:chOff x="4985083" y="4913842"/>
            <a:chExt cx="1444139" cy="14441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Овал 7"/>
            <p:cNvSpPr/>
            <p:nvPr/>
          </p:nvSpPr>
          <p:spPr>
            <a:xfrm>
              <a:off x="4985083" y="4913842"/>
              <a:ext cx="1444139" cy="144413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Овал 4"/>
            <p:cNvSpPr/>
            <p:nvPr/>
          </p:nvSpPr>
          <p:spPr>
            <a:xfrm>
              <a:off x="5196572" y="5125331"/>
              <a:ext cx="1021161" cy="10211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rgbClr val="0033CC"/>
                  </a:solidFill>
                </a:rPr>
                <a:t>2 </a:t>
              </a:r>
              <a:r>
                <a:rPr lang="ru-RU" sz="1400" b="1" dirty="0" err="1">
                  <a:solidFill>
                    <a:srgbClr val="0033CC"/>
                  </a:solidFill>
                </a:rPr>
                <a:t>флипчарта</a:t>
              </a:r>
              <a:endParaRPr lang="ru-RU" sz="1400" b="1" kern="1200" dirty="0">
                <a:solidFill>
                  <a:srgbClr val="0033CC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4873">
            <a:off x="3065493" y="3732228"/>
            <a:ext cx="623292" cy="5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043ACC-7022-4356-BA60-1EA85D0EF3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06577">
            <a:off x="5172960" y="4172983"/>
            <a:ext cx="665876" cy="54868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D14EB07B-3C88-411F-BE1D-495E5B047A6B}"/>
              </a:ext>
            </a:extLst>
          </p:cNvPr>
          <p:cNvGrpSpPr/>
          <p:nvPr/>
        </p:nvGrpSpPr>
        <p:grpSpPr>
          <a:xfrm>
            <a:off x="5458826" y="4662100"/>
            <a:ext cx="2065502" cy="1129670"/>
            <a:chOff x="4985083" y="4913842"/>
            <a:chExt cx="1444139" cy="14441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1EB134CF-0151-497C-A6BA-8F01AFE93F96}"/>
                </a:ext>
              </a:extLst>
            </p:cNvPr>
            <p:cNvSpPr/>
            <p:nvPr/>
          </p:nvSpPr>
          <p:spPr>
            <a:xfrm>
              <a:off x="4985083" y="4913842"/>
              <a:ext cx="1444139" cy="144413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>
              <a:extLst>
                <a:ext uri="{FF2B5EF4-FFF2-40B4-BE49-F238E27FC236}">
                  <a16:creationId xmlns="" xmlns:a16="http://schemas.microsoft.com/office/drawing/2014/main" id="{82D1D77E-3834-4350-9664-1C9F11D7D72C}"/>
                </a:ext>
              </a:extLst>
            </p:cNvPr>
            <p:cNvSpPr/>
            <p:nvPr/>
          </p:nvSpPr>
          <p:spPr>
            <a:xfrm>
              <a:off x="5196572" y="5125331"/>
              <a:ext cx="1021161" cy="10211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rgbClr val="0033CC"/>
                  </a:solidFill>
                </a:rPr>
                <a:t>1 проекционный экран</a:t>
              </a:r>
              <a:endParaRPr lang="ru-RU" sz="1400" b="1" kern="1200" dirty="0">
                <a:solidFill>
                  <a:srgbClr val="0033CC"/>
                </a:solidFill>
              </a:endParaRPr>
            </a:p>
          </p:txBody>
        </p:sp>
      </p:grp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5462" y="227038"/>
            <a:ext cx="8229600" cy="139858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/>
              <a:t>Пространственно-обособленные зоны ШИБЦ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304ABC2-EB05-4566-9C6D-B52960DA6E6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45" y="1727881"/>
            <a:ext cx="4631289" cy="3470407"/>
          </a:xfrm>
        </p:spPr>
      </p:pic>
      <p:sp>
        <p:nvSpPr>
          <p:cNvPr id="18" name="Объект 17">
            <a:extLst>
              <a:ext uri="{FF2B5EF4-FFF2-40B4-BE49-F238E27FC236}">
                <a16:creationId xmlns="" xmlns:a16="http://schemas.microsoft.com/office/drawing/2014/main" id="{197F6963-5C87-4967-9442-FA89AB9A599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8066" y="5445224"/>
            <a:ext cx="3482442" cy="2077690"/>
          </a:xfrm>
        </p:spPr>
        <p:txBody>
          <a:bodyPr/>
          <a:lstStyle/>
          <a:p>
            <a:pPr marL="65087" indent="0" algn="ctr"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Зона получения информационных ресурсов во временное пользование (абонемент)</a:t>
            </a:r>
          </a:p>
        </p:txBody>
      </p:sp>
      <p:pic>
        <p:nvPicPr>
          <p:cNvPr id="6146" name="Picture 2" descr="C:\Users\User\Desktop\иии\CIMG1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6" y="2079445"/>
            <a:ext cx="3350682" cy="32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38A0C68-9D04-47AC-B8D7-1F7E070D8D24}"/>
              </a:ext>
            </a:extLst>
          </p:cNvPr>
          <p:cNvSpPr txBox="1"/>
          <p:nvPr/>
        </p:nvSpPr>
        <p:spPr>
          <a:xfrm>
            <a:off x="4880944" y="5300544"/>
            <a:ext cx="403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для самостоятельной работы с ресурсами на различных типах носителей (читальный зал)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DB542D-A05A-442E-9A95-F02EE008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1" y="6087063"/>
            <a:ext cx="4290951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/>
              <a:t>Презентационная зона: пространство для экспозиций и выставок</a:t>
            </a:r>
          </a:p>
        </p:txBody>
      </p:sp>
      <p:pic>
        <p:nvPicPr>
          <p:cNvPr id="5122" name="Picture 2" descr="C:\Users\User\Desktop\иии\FRzf4sjEWZ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28" y="1007980"/>
            <a:ext cx="3602332" cy="480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EF5A512-49F9-450D-948B-B5BCEA0EE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236" y="862243"/>
            <a:ext cx="3273836" cy="4365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330253-68EB-4FBB-9616-5B5C3262C8A2}"/>
              </a:ext>
            </a:extLst>
          </p:cNvPr>
          <p:cNvSpPr txBox="1"/>
          <p:nvPr/>
        </p:nvSpPr>
        <p:spPr>
          <a:xfrm>
            <a:off x="5199375" y="6010845"/>
            <a:ext cx="3905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Лекционная зона (зона коллективной работы):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01129CA-4CFD-43CA-8500-B492AC188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594" y="3894259"/>
            <a:ext cx="2557406" cy="19168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01337A3-CA77-4E26-BDC9-275F6EEA9207}"/>
              </a:ext>
            </a:extLst>
          </p:cNvPr>
          <p:cNvSpPr txBox="1"/>
          <p:nvPr/>
        </p:nvSpPr>
        <p:spPr>
          <a:xfrm>
            <a:off x="1043608" y="270343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Пространственно-обособленные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ШИБЦ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418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5268"/>
            <a:ext cx="8229600" cy="107248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Зона доступа к сети Интернет: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82450"/>
            <a:ext cx="4925731" cy="3693099"/>
          </a:xfrm>
        </p:spPr>
      </p:pic>
      <p:pic>
        <p:nvPicPr>
          <p:cNvPr id="2050" name="Picture 2" descr="E:\iрп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07085"/>
            <a:ext cx="2016224" cy="1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96076"/>
            <a:ext cx="2160240" cy="288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4638693"/>
            <a:ext cx="338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Фонд электронных ресурсов: 672 экз.</a:t>
            </a:r>
          </a:p>
        </p:txBody>
      </p:sp>
      <p:pic>
        <p:nvPicPr>
          <p:cNvPr id="8" name="Shape 264" descr="Explorer.png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6" y="116632"/>
            <a:ext cx="104457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29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A77753-39BB-4C64-B756-A6FF8D0D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132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Электронные (виртуальные) книжные выставки – новый вид информационного обслуживания пользователей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93A699D-BD33-4348-B236-16D2D14C6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8" y="1340767"/>
            <a:ext cx="3024336" cy="5332707"/>
          </a:xfrm>
        </p:spPr>
      </p:pic>
      <p:pic>
        <p:nvPicPr>
          <p:cNvPr id="4101" name="Picture 5" descr="C:\Users\User\Pictures\2020-10\Screenshot_20201018_164646_ru.yandex.searchplugin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09" y="4420411"/>
            <a:ext cx="2394667" cy="17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9E798C-6CD3-45B3-8204-5AB18708A62C}"/>
              </a:ext>
            </a:extLst>
          </p:cNvPr>
          <p:cNvSpPr txBox="1"/>
          <p:nvPr/>
        </p:nvSpPr>
        <p:spPr>
          <a:xfrm>
            <a:off x="547233" y="6273365"/>
            <a:ext cx="272094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https://ru.calameo.com/books</a:t>
            </a:r>
            <a:r>
              <a:rPr lang="en-US" sz="1400" dirty="0">
                <a:solidFill>
                  <a:srgbClr val="E2D700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dirty="0">
                <a:solidFill>
                  <a:srgbClr val="0033CC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005788852766dbdd3bd37</a:t>
            </a:r>
            <a:endParaRPr lang="en-US" sz="1400" dirty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1FA564-7C5C-477D-8904-28C8E964848A}"/>
              </a:ext>
            </a:extLst>
          </p:cNvPr>
          <p:cNvSpPr txBox="1"/>
          <p:nvPr/>
        </p:nvSpPr>
        <p:spPr>
          <a:xfrm>
            <a:off x="3851919" y="1477293"/>
            <a:ext cx="49483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Публичная демонстрация в сети Интернет с помощью средств веб-технологий, виртуальных образов,</a:t>
            </a:r>
          </a:p>
          <a:p>
            <a:pPr algn="ctr"/>
            <a:r>
              <a:rPr lang="ru-RU" sz="1400" dirty="0"/>
              <a:t>специально подобранных и систематизированных</a:t>
            </a:r>
          </a:p>
          <a:p>
            <a:r>
              <a:rPr lang="ru-RU" sz="1400" dirty="0"/>
              <a:t>произведений печати и других носителей информации,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2E48C9B-17E3-4536-AA43-CCACE1117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537" y="2647771"/>
            <a:ext cx="848300" cy="7920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6D9FB3D-5AFB-4017-BEE1-649F43295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5390" y="3452237"/>
            <a:ext cx="1877731" cy="6279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D4333BE-66F9-47F7-9850-F0521434A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7992" y="5058594"/>
            <a:ext cx="1955390" cy="7800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906E615-F4D5-496B-9B10-AEBE93E299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7059" y="4015954"/>
            <a:ext cx="1765386" cy="13595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01F62E5-0B4F-46C8-A576-7CBDD49D74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9030" y="6029567"/>
            <a:ext cx="1664352" cy="670618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4139952" y="2924944"/>
            <a:ext cx="1569324" cy="1060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764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3920</TotalTime>
  <Words>352</Words>
  <Application>Microsoft Office PowerPoint</Application>
  <PresentationFormat>Экран (4:3)</PresentationFormat>
  <Paragraphs>93</Paragraphs>
  <Slides>12</Slides>
  <Notes>6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Яркая</vt:lpstr>
      <vt:lpstr>Информационно-библиотечный центр ГБОУ СОШ № 1    города Похвистнево Самарской области  </vt:lpstr>
      <vt:lpstr>                                              « Библиотека должна быть не только хранилищем книг, но и  реальным информационным, культурным и досуговым центром»        </vt:lpstr>
      <vt:lpstr>Из проекта Концепции развития национальной сети информационно-библиотечных центров:</vt:lpstr>
      <vt:lpstr>Графическая модель ШИБЦ:</vt:lpstr>
      <vt:lpstr>Презентация PowerPoint</vt:lpstr>
      <vt:lpstr>Пространственно-обособленные зоны ШИБЦ </vt:lpstr>
      <vt:lpstr>Презентационная зона: пространство для экспозиций и выставок</vt:lpstr>
      <vt:lpstr>Зона доступа к сети Интернет:</vt:lpstr>
      <vt:lpstr>Электронные (виртуальные) книжные выставки – новый вид информационного обслуживания пользователей </vt:lpstr>
      <vt:lpstr>Взаимодействие с электронными библиотеками</vt:lpstr>
      <vt:lpstr>Презентация PowerPoint</vt:lpstr>
      <vt:lpstr>Спасибо за внимание!</vt:lpstr>
    </vt:vector>
  </TitlesOfParts>
  <Company>Drofa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Интерактивные наглядные пособия</dc:title>
  <dc:creator>zolotuhina</dc:creator>
  <cp:lastModifiedBy>User</cp:lastModifiedBy>
  <cp:revision>364</cp:revision>
  <dcterms:created xsi:type="dcterms:W3CDTF">2013-05-16T09:38:30Z</dcterms:created>
  <dcterms:modified xsi:type="dcterms:W3CDTF">2020-10-21T19:51:53Z</dcterms:modified>
</cp:coreProperties>
</file>