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6" r:id="rId3"/>
    <p:sldId id="277" r:id="rId4"/>
    <p:sldId id="275" r:id="rId5"/>
    <p:sldId id="274" r:id="rId6"/>
    <p:sldId id="278" r:id="rId7"/>
    <p:sldId id="288" r:id="rId8"/>
    <p:sldId id="290" r:id="rId9"/>
    <p:sldId id="271" r:id="rId10"/>
    <p:sldId id="285" r:id="rId11"/>
    <p:sldId id="281" r:id="rId12"/>
    <p:sldId id="282" r:id="rId13"/>
    <p:sldId id="283" r:id="rId14"/>
    <p:sldId id="28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-22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D7BA28-DF4C-42C6-8646-9D1E94D2515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CE0BC7-88BE-4303-A0B3-F2F9827F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Инновационные подходы и организации работы с родителями  в условиях реализации ФГОС ОВЗ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8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Нетрадиционные (инновационные)            формы: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Мастер – класс;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Тренинг;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Деловая игра.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Мастер – класс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</a:rPr>
              <a:t>это форма работы с родителями, которая предполагает, проведение уроков педагогами, родителями или приглашенными специалистами, т.е. поделиться опытом по воспитанию и развитию детей, продемонстрировать свои достижения в той или иной области знаний.</a:t>
            </a:r>
            <a:r>
              <a:rPr lang="ru-RU" sz="2800" dirty="0" smtClean="0">
                <a:solidFill>
                  <a:schemeClr val="tx1"/>
                </a:solidFill>
              </a:rPr>
              <a:t> Участники дают друг другу практические советы,  демонстрируют практические навыки. </a:t>
            </a:r>
            <a:endParaRPr lang="ru-RU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2832" cy="44719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Тренинг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это активная форма работы с родителями, которые хотят изменить свое отношение к поведению и взаимодействию с собственным ребенком, сделать его более открытым и доверительным. Главная цель тренинга — создание благоприятного </a:t>
            </a:r>
            <a:r>
              <a:rPr lang="ru-RU" sz="3100" dirty="0" err="1" smtClean="0">
                <a:solidFill>
                  <a:schemeClr val="tx1"/>
                </a:solidFill>
              </a:rPr>
              <a:t>психоэмоционального</a:t>
            </a:r>
            <a:r>
              <a:rPr lang="ru-RU" sz="3100" dirty="0" smtClean="0">
                <a:solidFill>
                  <a:schemeClr val="tx1"/>
                </a:solidFill>
              </a:rPr>
              <a:t> климата в семьях детей с отклонениями в развитии, формирование положительных установок в сознании родителей.  </a:t>
            </a:r>
            <a:endParaRPr lang="ru-RU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0433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Деловая игра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Это разновидность групповых игр, представляющих собой </a:t>
            </a:r>
            <a:r>
              <a:rPr lang="ru-RU" sz="3100" dirty="0" err="1" smtClean="0">
                <a:solidFill>
                  <a:schemeClr val="tx1"/>
                </a:solidFill>
              </a:rPr>
              <a:t>информационно-деятельностную</a:t>
            </a:r>
            <a:r>
              <a:rPr lang="ru-RU" sz="3100" dirty="0" smtClean="0">
                <a:solidFill>
                  <a:schemeClr val="tx1"/>
                </a:solidFill>
              </a:rPr>
              <a:t> модель  проблемной ситуации, в процессе работы над которой участникам игры необходимо выявить противоречия и на основе принятия решений найти оптимальный выход из проблемной ситуации</a:t>
            </a:r>
            <a:r>
              <a:rPr lang="ru-RU" sz="3100" dirty="0" smtClean="0"/>
              <a:t>.</a:t>
            </a:r>
            <a:endParaRPr lang="ru-RU" sz="3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70" y="21429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      </a:t>
            </a:r>
            <a:r>
              <a:rPr lang="ru-RU" sz="3200" b="1" dirty="0" smtClean="0"/>
              <a:t>Взаимодействие </a:t>
            </a:r>
            <a:r>
              <a:rPr lang="ru-RU" sz="3200" b="1" dirty="0"/>
              <a:t>школы и семей детей с ОВЗ </a:t>
            </a:r>
            <a:r>
              <a:rPr lang="ru-RU" sz="3200" dirty="0"/>
              <a:t>– </a:t>
            </a:r>
            <a:r>
              <a:rPr lang="ru-RU" sz="3200" b="1" dirty="0"/>
              <a:t>это довольно длительный процесс, который требует от родителей и педагогов креативности, творчества, взаимопонимания и терпения. Взаимодействие будет более эффективным, если будут использованы разнообразные формы и методы работы с родителями. </a:t>
            </a:r>
          </a:p>
        </p:txBody>
      </p:sp>
    </p:spTree>
    <p:extLst>
      <p:ext uri="{BB962C8B-B14F-4D97-AF65-F5344CB8AC3E}">
        <p14:creationId xmlns="" xmlns:p14="http://schemas.microsoft.com/office/powerpoint/2010/main" val="30569554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ru-RU" sz="4900" dirty="0" smtClean="0">
                <a:solidFill>
                  <a:schemeClr val="tx1"/>
                </a:solidFill>
              </a:rPr>
              <a:t>Спасибо за внимание</a:t>
            </a:r>
            <a:endParaRPr lang="ru-RU" sz="4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4817"/>
            <a:ext cx="8686800" cy="5352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Введение </a:t>
            </a:r>
            <a:r>
              <a:rPr lang="ru-RU" dirty="0" err="1" smtClean="0">
                <a:solidFill>
                  <a:schemeClr val="tx1"/>
                </a:solidFill>
              </a:rPr>
              <a:t>фгос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Взаимодействие с родителями всегда было неотъемлемой и важной частью деятельности школы. Введение федерального государственного образовательного стандарта начального общего образования (ФГОС НОО для детей с ОВЗ) придает этому направлению работы принципиально новую значимость, ведь ключевая идея нового стандарта – это общественный договор между личностью, семьей, обществом и государством. Работа с родителями должна иметь дифференцированный подход, учитывать социальный статус, микроклимат семьи, родительские запросы и степень заинтересованности родителей деятельностью школы, повышение культуры педагогической грамотности семьи. Основное условие ФГОС : взаимодействие педагогического коллектива с семьями обучающихся, а одним из принципов ФГОС является принцип партнёрства с семьёй.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1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«Как</a:t>
            </a: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можно меньше вызовов в школу матерей и отцов для моральных нотаций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детям, - и как можно больше такого духовного общения детей с родителями,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которое приносит радость матерям и отцам.         Все, что у ребенка в голове, 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душе, в тетради, дневнике, - все это мы должны рассматривать с точки зрения  взаимоотношений детей и родителей.»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lang="ru-RU" sz="3600" dirty="0" smtClean="0"/>
              <a:t>В.А. Сухомлинский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Факторы препятствующие эффективному сотрудничеству с родителями: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Закрытость, замкнутость либо повышенная импульсивность родителей;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Завышенные требования к работе педагога по осуществлению им учебно-воспитательного процесса;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Ожидание быстрого положительного результата.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Цель педагогической работы с родителями  детей с ОВЗ</a:t>
            </a:r>
            <a:r>
              <a:rPr lang="ru-RU" sz="4000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 обучение родителей специальным приемам, необходимым для проведения занятий с ребенком в домашних условиях;                                                                           2) обучение родителей воспитательным приемам, необходимым для коррекции </a:t>
            </a:r>
            <a:r>
              <a:rPr lang="ru-RU" dirty="0" err="1" smtClean="0">
                <a:solidFill>
                  <a:schemeClr val="tx1"/>
                </a:solidFill>
              </a:rPr>
              <a:t>дезадаптивных</a:t>
            </a:r>
            <a:r>
              <a:rPr lang="ru-RU" dirty="0" smtClean="0">
                <a:solidFill>
                  <a:schemeClr val="tx1"/>
                </a:solidFill>
              </a:rPr>
              <a:t> черт личности ребенка;                                                                                       3) коррекция понимания родителями проблем их ребенка — преувеличения или, наоборот, отрицания наличия проблем;                                                                                                             4) коррекция неконструктивных форм поведения родителя (агрессии, истерических проявлений, неадекватных поведенческих реакций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1" y="0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Ф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ормы и направления работы с          родителями: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- Традиционные 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 Нетрадиционные или инновационные.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Традиционные формы 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Общие и классные родительские собрания;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Беседы и консультации специалистов;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Анкетирование и опросы;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Информационные стенды и памятки;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Открытые занятия.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85794"/>
            <a:ext cx="8686800" cy="50960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Анкета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по изучению потребности в оказании психолого-педагогической помощи родителям  детей с </a:t>
            </a:r>
            <a:r>
              <a:rPr lang="ru-RU" sz="2000" b="1" dirty="0" err="1" smtClean="0">
                <a:solidFill>
                  <a:schemeClr val="tx1"/>
                </a:solidFill>
              </a:rPr>
              <a:t>овз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1.Ваше отношение  к школе</a:t>
            </a:r>
            <a:r>
              <a:rPr lang="ru-RU" sz="1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а) Позитивное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б) Негативное 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в) Нейтральное</a:t>
            </a:r>
            <a:endParaRPr lang="ru-RU" sz="1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2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</a:rPr>
              <a:t>Удовлетворены ли вы качеством образования в нашей школе?</a:t>
            </a:r>
            <a:endParaRPr lang="ru-RU" sz="1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200" i="1" dirty="0" smtClean="0">
                <a:solidFill>
                  <a:schemeClr val="tx1"/>
                </a:solidFill>
              </a:rPr>
              <a:t>             - Да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    - Нет</a:t>
            </a:r>
            <a:endParaRPr lang="ru-RU" sz="12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3.Кем вы ощущаете себя в школе? (выберите один из вариантов или допишите свой.)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партнером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зависимым человеком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влиятельным человеком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другое</a:t>
            </a:r>
            <a:endParaRPr lang="ru-RU" sz="1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 4. Испытываете ли вы трудности в воспитании ребенка?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Да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Нет</a:t>
            </a:r>
            <a:endParaRPr lang="ru-RU" sz="1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  5. Какие проблемы вас беспокоят больше всего? (подчеркните нужное)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ничего не беспокоит, все хорошо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развитие ребенка (речь, память, внимание, мышление, восприятие, учебные навыки)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не успешность ребенка в школе 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эмоционально-личностное состояние ребенка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поведенческие особенности ребенка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детско-родительские отношения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- общение ребенка со сверстниками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            - другое (пропишите, что именно)_________________________________________________</a:t>
            </a:r>
            <a:endParaRPr lang="ru-RU" sz="1200" dirty="0" smtClean="0">
              <a:solidFill>
                <a:schemeClr val="tx1"/>
              </a:solidFill>
            </a:endParaRPr>
          </a:p>
          <a:p>
            <a:endParaRPr lang="ru-RU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01.infourok.ru/images/doc/56/69398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546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Инновационные подходы и организации работы с родителями  в условиях реализации ФГОС ОВЗ</vt:lpstr>
      <vt:lpstr>Введение фгос </vt:lpstr>
      <vt:lpstr>Слайд 3</vt:lpstr>
      <vt:lpstr>Факторы препятствующие эффективному сотрудничеству с родителями: </vt:lpstr>
      <vt:lpstr>Цель педагогической работы с родителями  детей с ОВЗ:  </vt:lpstr>
      <vt:lpstr>Слайд 6</vt:lpstr>
      <vt:lpstr>Традиционные формы работы</vt:lpstr>
      <vt:lpstr>Анкета по изучению потребности в оказании психолого-педагогической помощи родителям  детей с овз   </vt:lpstr>
      <vt:lpstr>Слайд 9</vt:lpstr>
      <vt:lpstr>Нетрадиционные (инновационные)            формы:</vt:lpstr>
      <vt:lpstr>Мастер – класс   это форма работы с родителями, которая предполагает, проведение уроков педагогами, родителями или приглашенными специалистами, т.е. поделиться опытом по воспитанию и развитию детей, продемонстрировать свои достижения в той или иной области знаний. Участники дают друг другу практические советы,  демонстрируют практические навыки. </vt:lpstr>
      <vt:lpstr> Тренинг это активная форма работы с родителями, которые хотят изменить свое отношение к поведению и взаимодействию с собственным ребенком, сделать его более открытым и доверительным. Главная цель тренинга — создание благоприятного психоэмоционального климата в семьях детей с отклонениями в развитии, формирование положительных установок в сознании родителей.  </vt:lpstr>
      <vt:lpstr>Деловая игра  Это разновидность групповых игр, представляющих собой информационно-деятельностную модель  проблемной ситуации, в процессе работы над которой участникам игры необходимо выявить противоречия и на основе принятия решений найти оптимальный выход из проблемной ситуации.</vt:lpstr>
      <vt:lpstr>Слайд 14</vt:lpstr>
      <vt:lpstr>                       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Забелина </cp:lastModifiedBy>
  <cp:revision>35</cp:revision>
  <dcterms:created xsi:type="dcterms:W3CDTF">2019-04-01T14:40:22Z</dcterms:created>
  <dcterms:modified xsi:type="dcterms:W3CDTF">2019-04-18T10:59:00Z</dcterms:modified>
</cp:coreProperties>
</file>