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81" r:id="rId5"/>
    <p:sldId id="279" r:id="rId6"/>
    <p:sldId id="273" r:id="rId7"/>
    <p:sldId id="280" r:id="rId8"/>
    <p:sldId id="278" r:id="rId9"/>
    <p:sldId id="257" r:id="rId10"/>
    <p:sldId id="263" r:id="rId11"/>
    <p:sldId id="264" r:id="rId12"/>
    <p:sldId id="276" r:id="rId13"/>
    <p:sldId id="260" r:id="rId14"/>
    <p:sldId id="275" r:id="rId15"/>
    <p:sldId id="26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5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2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6BC3B-3EBE-44AE-8BAA-FEB78699F81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813B848-B11E-473C-AE48-5F62D25A7321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1">
                  <a:lumMod val="50000"/>
                </a:schemeClr>
              </a:solidFill>
            </a:rPr>
            <a:t>Образовательное направление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77E27259-FBBC-4DF5-8059-C82ECEB1FF02}" type="parTrans" cxnId="{BB459006-2C28-447A-9ECA-E72C2BBD6BC1}">
      <dgm:prSet/>
      <dgm:spPr/>
      <dgm:t>
        <a:bodyPr/>
        <a:lstStyle/>
        <a:p>
          <a:endParaRPr lang="ru-RU"/>
        </a:p>
      </dgm:t>
    </dgm:pt>
    <dgm:pt modelId="{5A8047ED-B8FB-42B8-B8D2-803C233D9551}" type="sibTrans" cxnId="{BB459006-2C28-447A-9ECA-E72C2BBD6BC1}">
      <dgm:prSet/>
      <dgm:spPr/>
      <dgm:t>
        <a:bodyPr/>
        <a:lstStyle/>
        <a:p>
          <a:endParaRPr lang="ru-RU"/>
        </a:p>
      </dgm:t>
    </dgm:pt>
    <dgm:pt modelId="{271710F1-51B6-4D63-9D07-66CAA9E3F44B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1">
                  <a:lumMod val="50000"/>
                </a:schemeClr>
              </a:solidFill>
            </a:rPr>
            <a:t>Психологическое направление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E27CD6DE-3D2F-4A78-99FF-5B969E13053D}" type="parTrans" cxnId="{F186F274-DA94-4AF9-B4C9-96407CBC80BF}">
      <dgm:prSet/>
      <dgm:spPr/>
      <dgm:t>
        <a:bodyPr/>
        <a:lstStyle/>
        <a:p>
          <a:endParaRPr lang="ru-RU"/>
        </a:p>
      </dgm:t>
    </dgm:pt>
    <dgm:pt modelId="{1FFD856C-E3CD-4B0A-BF72-1A48B881315B}" type="sibTrans" cxnId="{F186F274-DA94-4AF9-B4C9-96407CBC80BF}">
      <dgm:prSet/>
      <dgm:spPr/>
      <dgm:t>
        <a:bodyPr/>
        <a:lstStyle/>
        <a:p>
          <a:endParaRPr lang="ru-RU"/>
        </a:p>
      </dgm:t>
    </dgm:pt>
    <dgm:pt modelId="{0E990B1F-362B-4BDC-9314-4154DCD9CB7F}">
      <dgm:prSet phldrT="[Текст]"/>
      <dgm:spPr/>
      <dgm:t>
        <a:bodyPr/>
        <a:lstStyle/>
        <a:p>
          <a:r>
            <a:rPr lang="ru-RU" b="1" i="1" dirty="0" smtClean="0">
              <a:solidFill>
                <a:schemeClr val="accent1">
                  <a:lumMod val="50000"/>
                </a:schemeClr>
              </a:solidFill>
            </a:rPr>
            <a:t>Посредническое направление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F646FC18-787E-4CDE-AEAD-EC63E9EE9603}" type="parTrans" cxnId="{0F5115CD-432C-462A-B4D7-EE738D5347C2}">
      <dgm:prSet/>
      <dgm:spPr/>
      <dgm:t>
        <a:bodyPr/>
        <a:lstStyle/>
        <a:p>
          <a:endParaRPr lang="ru-RU"/>
        </a:p>
      </dgm:t>
    </dgm:pt>
    <dgm:pt modelId="{652921E5-53DC-42E7-89B5-86C83BC24DBD}" type="sibTrans" cxnId="{0F5115CD-432C-462A-B4D7-EE738D5347C2}">
      <dgm:prSet/>
      <dgm:spPr/>
      <dgm:t>
        <a:bodyPr/>
        <a:lstStyle/>
        <a:p>
          <a:endParaRPr lang="ru-RU"/>
        </a:p>
      </dgm:t>
    </dgm:pt>
    <dgm:pt modelId="{C815D91C-D5EA-45F7-9182-20CAABF1DBD8}" type="pres">
      <dgm:prSet presAssocID="{B7B6BC3B-3EBE-44AE-8BAA-FEB78699F81E}" presName="compositeShape" presStyleCnt="0">
        <dgm:presLayoutVars>
          <dgm:dir/>
          <dgm:resizeHandles/>
        </dgm:presLayoutVars>
      </dgm:prSet>
      <dgm:spPr/>
    </dgm:pt>
    <dgm:pt modelId="{5F922D75-CD54-4937-9E83-1076EA628CF7}" type="pres">
      <dgm:prSet presAssocID="{B7B6BC3B-3EBE-44AE-8BAA-FEB78699F81E}" presName="pyramid" presStyleLbl="node1" presStyleIdx="0" presStyleCnt="1"/>
      <dgm:spPr/>
    </dgm:pt>
    <dgm:pt modelId="{2F343253-CD7D-4816-A18B-05DAD60CF0B5}" type="pres">
      <dgm:prSet presAssocID="{B7B6BC3B-3EBE-44AE-8BAA-FEB78699F81E}" presName="theList" presStyleCnt="0"/>
      <dgm:spPr/>
    </dgm:pt>
    <dgm:pt modelId="{00470677-4DF6-417E-8619-50232A06992D}" type="pres">
      <dgm:prSet presAssocID="{7813B848-B11E-473C-AE48-5F62D25A7321}" presName="aNode" presStyleLbl="fgAcc1" presStyleIdx="0" presStyleCnt="3" custScaleY="224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4B15A-DB25-4581-8843-81EEF4FD11F1}" type="pres">
      <dgm:prSet presAssocID="{7813B848-B11E-473C-AE48-5F62D25A7321}" presName="aSpace" presStyleCnt="0"/>
      <dgm:spPr/>
    </dgm:pt>
    <dgm:pt modelId="{AF0461C2-488E-47DF-BBA6-461C2493DE6F}" type="pres">
      <dgm:prSet presAssocID="{271710F1-51B6-4D63-9D07-66CAA9E3F44B}" presName="aNode" presStyleLbl="fgAcc1" presStyleIdx="1" presStyleCnt="3" custScaleY="207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9D042-83C8-412F-87BD-906ADAA4CCB4}" type="pres">
      <dgm:prSet presAssocID="{271710F1-51B6-4D63-9D07-66CAA9E3F44B}" presName="aSpace" presStyleCnt="0"/>
      <dgm:spPr/>
    </dgm:pt>
    <dgm:pt modelId="{A676382B-A8D4-4A49-82B6-0A821692A0E3}" type="pres">
      <dgm:prSet presAssocID="{0E990B1F-362B-4BDC-9314-4154DCD9CB7F}" presName="aNode" presStyleLbl="fgAcc1" presStyleIdx="2" presStyleCnt="3" custScaleY="218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1AD98-76B0-4B9B-8DC2-99AFDBE1C736}" type="pres">
      <dgm:prSet presAssocID="{0E990B1F-362B-4BDC-9314-4154DCD9CB7F}" presName="aSpace" presStyleCnt="0"/>
      <dgm:spPr/>
    </dgm:pt>
  </dgm:ptLst>
  <dgm:cxnLst>
    <dgm:cxn modelId="{64C8688E-4B16-4AB8-BF6E-3E9D292266E7}" type="presOf" srcId="{271710F1-51B6-4D63-9D07-66CAA9E3F44B}" destId="{AF0461C2-488E-47DF-BBA6-461C2493DE6F}" srcOrd="0" destOrd="0" presId="urn:microsoft.com/office/officeart/2005/8/layout/pyramid2"/>
    <dgm:cxn modelId="{BB459006-2C28-447A-9ECA-E72C2BBD6BC1}" srcId="{B7B6BC3B-3EBE-44AE-8BAA-FEB78699F81E}" destId="{7813B848-B11E-473C-AE48-5F62D25A7321}" srcOrd="0" destOrd="0" parTransId="{77E27259-FBBC-4DF5-8059-C82ECEB1FF02}" sibTransId="{5A8047ED-B8FB-42B8-B8D2-803C233D9551}"/>
    <dgm:cxn modelId="{4B75871D-9FE9-4271-8C28-97384D1E1F49}" type="presOf" srcId="{B7B6BC3B-3EBE-44AE-8BAA-FEB78699F81E}" destId="{C815D91C-D5EA-45F7-9182-20CAABF1DBD8}" srcOrd="0" destOrd="0" presId="urn:microsoft.com/office/officeart/2005/8/layout/pyramid2"/>
    <dgm:cxn modelId="{3984866C-1D21-4257-B908-8B852ABB2753}" type="presOf" srcId="{0E990B1F-362B-4BDC-9314-4154DCD9CB7F}" destId="{A676382B-A8D4-4A49-82B6-0A821692A0E3}" srcOrd="0" destOrd="0" presId="urn:microsoft.com/office/officeart/2005/8/layout/pyramid2"/>
    <dgm:cxn modelId="{2282CE78-3FF7-41E7-BFDC-836CD9F5BC44}" type="presOf" srcId="{7813B848-B11E-473C-AE48-5F62D25A7321}" destId="{00470677-4DF6-417E-8619-50232A06992D}" srcOrd="0" destOrd="0" presId="urn:microsoft.com/office/officeart/2005/8/layout/pyramid2"/>
    <dgm:cxn modelId="{F186F274-DA94-4AF9-B4C9-96407CBC80BF}" srcId="{B7B6BC3B-3EBE-44AE-8BAA-FEB78699F81E}" destId="{271710F1-51B6-4D63-9D07-66CAA9E3F44B}" srcOrd="1" destOrd="0" parTransId="{E27CD6DE-3D2F-4A78-99FF-5B969E13053D}" sibTransId="{1FFD856C-E3CD-4B0A-BF72-1A48B881315B}"/>
    <dgm:cxn modelId="{0F5115CD-432C-462A-B4D7-EE738D5347C2}" srcId="{B7B6BC3B-3EBE-44AE-8BAA-FEB78699F81E}" destId="{0E990B1F-362B-4BDC-9314-4154DCD9CB7F}" srcOrd="2" destOrd="0" parTransId="{F646FC18-787E-4CDE-AEAD-EC63E9EE9603}" sibTransId="{652921E5-53DC-42E7-89B5-86C83BC24DBD}"/>
    <dgm:cxn modelId="{725F3512-76C8-4D26-822A-D4C745C2E541}" type="presParOf" srcId="{C815D91C-D5EA-45F7-9182-20CAABF1DBD8}" destId="{5F922D75-CD54-4937-9E83-1076EA628CF7}" srcOrd="0" destOrd="0" presId="urn:microsoft.com/office/officeart/2005/8/layout/pyramid2"/>
    <dgm:cxn modelId="{1B60E3E8-9A40-4C39-9791-CEA014BBFC69}" type="presParOf" srcId="{C815D91C-D5EA-45F7-9182-20CAABF1DBD8}" destId="{2F343253-CD7D-4816-A18B-05DAD60CF0B5}" srcOrd="1" destOrd="0" presId="urn:microsoft.com/office/officeart/2005/8/layout/pyramid2"/>
    <dgm:cxn modelId="{B2102B3C-94E1-4E42-A07D-20C9255039F7}" type="presParOf" srcId="{2F343253-CD7D-4816-A18B-05DAD60CF0B5}" destId="{00470677-4DF6-417E-8619-50232A06992D}" srcOrd="0" destOrd="0" presId="urn:microsoft.com/office/officeart/2005/8/layout/pyramid2"/>
    <dgm:cxn modelId="{598D1280-D38F-4B74-A1D5-8BB8B781EF4B}" type="presParOf" srcId="{2F343253-CD7D-4816-A18B-05DAD60CF0B5}" destId="{1224B15A-DB25-4581-8843-81EEF4FD11F1}" srcOrd="1" destOrd="0" presId="urn:microsoft.com/office/officeart/2005/8/layout/pyramid2"/>
    <dgm:cxn modelId="{9B1F4BD7-881E-4840-9C50-8E77E2094691}" type="presParOf" srcId="{2F343253-CD7D-4816-A18B-05DAD60CF0B5}" destId="{AF0461C2-488E-47DF-BBA6-461C2493DE6F}" srcOrd="2" destOrd="0" presId="urn:microsoft.com/office/officeart/2005/8/layout/pyramid2"/>
    <dgm:cxn modelId="{D223D7F7-6ABE-4D4B-8BDC-F9C5BAF8C9AD}" type="presParOf" srcId="{2F343253-CD7D-4816-A18B-05DAD60CF0B5}" destId="{CF39D042-83C8-412F-87BD-906ADAA4CCB4}" srcOrd="3" destOrd="0" presId="urn:microsoft.com/office/officeart/2005/8/layout/pyramid2"/>
    <dgm:cxn modelId="{A04F1101-B7D3-42B6-9665-80739EB05725}" type="presParOf" srcId="{2F343253-CD7D-4816-A18B-05DAD60CF0B5}" destId="{A676382B-A8D4-4A49-82B6-0A821692A0E3}" srcOrd="4" destOrd="0" presId="urn:microsoft.com/office/officeart/2005/8/layout/pyramid2"/>
    <dgm:cxn modelId="{091343D8-8AB2-43EB-BE6B-13CC00ECD125}" type="presParOf" srcId="{2F343253-CD7D-4816-A18B-05DAD60CF0B5}" destId="{5DF1AD98-76B0-4B9B-8DC2-99AFDBE1C73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634C2-B885-4EBC-8038-6BF37E22ACB8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B5A6754-7C34-4036-9F28-F82E8FE47524}">
      <dgm:prSet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характеристика возраста, развитие </a:t>
          </a:r>
          <a:r>
            <a:rPr lang="ru-RU" sz="24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психофизических способностей 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детей; проблемы воспитания, обучения, развития ребенка с ОВЗ и ребенка-инвалида</a:t>
          </a:r>
          <a:r>
            <a:rPr lang="ru-RU" sz="2400" dirty="0" smtClean="0">
              <a:latin typeface="+mn-lt"/>
              <a:cs typeface="Times New Roman" panose="02020603050405020304" pitchFamily="18" charset="0"/>
            </a:rPr>
            <a:t>;</a:t>
          </a:r>
          <a:endParaRPr lang="ru-RU" sz="2400" dirty="0">
            <a:latin typeface="+mn-lt"/>
            <a:cs typeface="Times New Roman" panose="02020603050405020304" pitchFamily="18" charset="0"/>
          </a:endParaRPr>
        </a:p>
      </dgm:t>
    </dgm:pt>
    <dgm:pt modelId="{CFBF7874-8418-4844-B4C1-74663C349AE2}" type="parTrans" cxnId="{BC850AEF-644D-4525-9717-0C437A5FD0D6}">
      <dgm:prSet/>
      <dgm:spPr/>
      <dgm:t>
        <a:bodyPr/>
        <a:lstStyle/>
        <a:p>
          <a:endParaRPr lang="ru-RU"/>
        </a:p>
      </dgm:t>
    </dgm:pt>
    <dgm:pt modelId="{C4F311C5-88A4-42B6-ADA3-DBA765FE7EC0}" type="sibTrans" cxnId="{BC850AEF-644D-4525-9717-0C437A5FD0D6}">
      <dgm:prSet/>
      <dgm:spPr/>
      <dgm:t>
        <a:bodyPr/>
        <a:lstStyle/>
        <a:p>
          <a:endParaRPr lang="ru-RU"/>
        </a:p>
      </dgm:t>
    </dgm:pt>
    <dgm:pt modelId="{D0A525BC-EF65-4ACF-8406-8FD5BCAB9A80}">
      <dgm:prSet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сохранение и укрепление здоровья ребенка;</a:t>
          </a:r>
          <a:endParaRPr lang="ru-RU" sz="24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385E5C87-D24B-43F2-9476-DA60C5E05038}" type="parTrans" cxnId="{696F8164-675E-4DA2-9380-F198591E7889}">
      <dgm:prSet/>
      <dgm:spPr/>
      <dgm:t>
        <a:bodyPr/>
        <a:lstStyle/>
        <a:p>
          <a:endParaRPr lang="ru-RU"/>
        </a:p>
      </dgm:t>
    </dgm:pt>
    <dgm:pt modelId="{ADDA1D69-0CDD-4180-A17E-FE70EE2B5D01}" type="sibTrans" cxnId="{696F8164-675E-4DA2-9380-F198591E7889}">
      <dgm:prSet/>
      <dgm:spPr/>
      <dgm:t>
        <a:bodyPr/>
        <a:lstStyle/>
        <a:p>
          <a:endParaRPr lang="ru-RU"/>
        </a:p>
      </dgm:t>
    </dgm:pt>
    <dgm:pt modelId="{94F56216-252A-45E8-9C3A-3E5D0BA60060}">
      <dgm:prSet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развитие ответственной родительской позиции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A90C6-DCE8-4B4D-A219-B1CEEB6B3196}" type="parTrans" cxnId="{AC11935E-CFE3-462E-92BC-082C4870227A}">
      <dgm:prSet/>
      <dgm:spPr/>
      <dgm:t>
        <a:bodyPr/>
        <a:lstStyle/>
        <a:p>
          <a:endParaRPr lang="ru-RU"/>
        </a:p>
      </dgm:t>
    </dgm:pt>
    <dgm:pt modelId="{CA34C1FE-3F42-41DF-AD7A-D818EFBE8011}" type="sibTrans" cxnId="{AC11935E-CFE3-462E-92BC-082C4870227A}">
      <dgm:prSet/>
      <dgm:spPr/>
      <dgm:t>
        <a:bodyPr/>
        <a:lstStyle/>
        <a:p>
          <a:endParaRPr lang="ru-RU"/>
        </a:p>
      </dgm:t>
    </dgm:pt>
    <dgm:pt modelId="{61DA5AEE-0E3D-43FB-8CD9-D9B01DB4023C}">
      <dgm:prSet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детско-родительские отношения, налаживание </a:t>
          </a:r>
          <a:r>
            <a:rPr lang="ru-RU" sz="24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отношений с ребёнком, его друзьями и взрослыми, сотрудничающими с 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ним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C6B2B8-7ADB-4ADF-940C-0A574A1E3DD1}" type="parTrans" cxnId="{ACB9E3E4-106F-4BDA-B93D-E98FD631EF24}">
      <dgm:prSet/>
      <dgm:spPr/>
      <dgm:t>
        <a:bodyPr/>
        <a:lstStyle/>
        <a:p>
          <a:endParaRPr lang="ru-RU"/>
        </a:p>
      </dgm:t>
    </dgm:pt>
    <dgm:pt modelId="{B0E975F6-7045-42CD-8058-5A7B8D7DCA54}" type="sibTrans" cxnId="{ACB9E3E4-106F-4BDA-B93D-E98FD631EF24}">
      <dgm:prSet/>
      <dgm:spPr/>
      <dgm:t>
        <a:bodyPr/>
        <a:lstStyle/>
        <a:p>
          <a:endParaRPr lang="ru-RU"/>
        </a:p>
      </dgm:t>
    </dgm:pt>
    <dgm:pt modelId="{33587F89-FEBE-4AA9-967F-3AF901C40A79}">
      <dgm:prSet custT="1"/>
      <dgm:spPr/>
      <dgm:t>
        <a:bodyPr/>
        <a:lstStyle/>
        <a:p>
          <a:r>
            <a:rPr lang="ru-RU" sz="24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обучение родителей и детей конкретным знаниям и умениям 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(например, развитие внимания, преодоление конфликтов в семье и </a:t>
          </a:r>
          <a:r>
            <a:rPr lang="ru-RU" sz="2400" dirty="0" err="1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т.д</a:t>
          </a:r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)</a:t>
          </a:r>
          <a:endParaRPr lang="ru-RU" sz="24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270703CD-E4F2-4FB3-B62C-73560CF7B4CF}" type="parTrans" cxnId="{9DD5EAFB-8C44-4D7F-B6FA-02F7F537768C}">
      <dgm:prSet/>
      <dgm:spPr/>
      <dgm:t>
        <a:bodyPr/>
        <a:lstStyle/>
        <a:p>
          <a:endParaRPr lang="ru-RU"/>
        </a:p>
      </dgm:t>
    </dgm:pt>
    <dgm:pt modelId="{3AAB2EDC-704E-4C98-932A-62620AA1EF90}" type="sibTrans" cxnId="{9DD5EAFB-8C44-4D7F-B6FA-02F7F537768C}">
      <dgm:prSet/>
      <dgm:spPr/>
      <dgm:t>
        <a:bodyPr/>
        <a:lstStyle/>
        <a:p>
          <a:endParaRPr lang="ru-RU"/>
        </a:p>
      </dgm:t>
    </dgm:pt>
    <dgm:pt modelId="{463F4B86-86AC-4416-98C1-32E8B63577C7}">
      <dgm:prSet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помощь в организации и проведении свободного времени родителей и детей</a:t>
          </a:r>
          <a:endParaRPr lang="ru-RU" sz="24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gm:t>
    </dgm:pt>
    <dgm:pt modelId="{48489456-BFB7-4A92-B058-2DE3402D30B7}" type="parTrans" cxnId="{F7546E0E-A5F1-4C78-BC6A-894C49938F4D}">
      <dgm:prSet/>
      <dgm:spPr/>
      <dgm:t>
        <a:bodyPr/>
        <a:lstStyle/>
        <a:p>
          <a:endParaRPr lang="ru-RU"/>
        </a:p>
      </dgm:t>
    </dgm:pt>
    <dgm:pt modelId="{461786CE-3957-4992-9C76-16B7941C43A6}" type="sibTrans" cxnId="{F7546E0E-A5F1-4C78-BC6A-894C49938F4D}">
      <dgm:prSet/>
      <dgm:spPr/>
      <dgm:t>
        <a:bodyPr/>
        <a:lstStyle/>
        <a:p>
          <a:endParaRPr lang="ru-RU"/>
        </a:p>
      </dgm:t>
    </dgm:pt>
    <dgm:pt modelId="{FCB415DF-FDE2-4C43-99E9-4E015C966B08}" type="pres">
      <dgm:prSet presAssocID="{501634C2-B885-4EBC-8038-6BF37E22AC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B37BAF-23E7-4CEB-A985-FE0D5070F27B}" type="pres">
      <dgm:prSet presAssocID="{DB5A6754-7C34-4036-9F28-F82E8FE4752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588E9-3F56-4EDD-9B85-5CF256389664}" type="pres">
      <dgm:prSet presAssocID="{C4F311C5-88A4-42B6-ADA3-DBA765FE7EC0}" presName="spacer" presStyleCnt="0"/>
      <dgm:spPr/>
    </dgm:pt>
    <dgm:pt modelId="{E69B73A3-BDD8-46AE-BABC-FB2EB07A7445}" type="pres">
      <dgm:prSet presAssocID="{D0A525BC-EF65-4ACF-8406-8FD5BCAB9A8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1BADB-4A67-4CF5-A6AA-E4576ADB4128}" type="pres">
      <dgm:prSet presAssocID="{ADDA1D69-0CDD-4180-A17E-FE70EE2B5D01}" presName="spacer" presStyleCnt="0"/>
      <dgm:spPr/>
    </dgm:pt>
    <dgm:pt modelId="{05A104CA-6B87-4072-B1ED-713BAC1DA574}" type="pres">
      <dgm:prSet presAssocID="{94F56216-252A-45E8-9C3A-3E5D0BA60060}" presName="parentText" presStyleLbl="node1" presStyleIdx="2" presStyleCnt="6" custLinFactY="-63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DFBEF-FBA6-4083-B1E1-0C974938D5F9}" type="pres">
      <dgm:prSet presAssocID="{CA34C1FE-3F42-41DF-AD7A-D818EFBE8011}" presName="spacer" presStyleCnt="0"/>
      <dgm:spPr/>
    </dgm:pt>
    <dgm:pt modelId="{0E08228B-7DAB-4547-9636-BADBF974C4D2}" type="pres">
      <dgm:prSet presAssocID="{61DA5AEE-0E3D-43FB-8CD9-D9B01DB4023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8DD39-108F-423F-B56B-D9AFBDDF69AD}" type="pres">
      <dgm:prSet presAssocID="{B0E975F6-7045-42CD-8058-5A7B8D7DCA54}" presName="spacer" presStyleCnt="0"/>
      <dgm:spPr/>
    </dgm:pt>
    <dgm:pt modelId="{A35D7D4A-C9F0-45F6-A7A9-EBD0D92BDE2B}" type="pres">
      <dgm:prSet presAssocID="{33587F89-FEBE-4AA9-967F-3AF901C40A79}" presName="parentText" presStyleLbl="node1" presStyleIdx="4" presStyleCnt="6" custLinFactNeighborX="0" custLinFactNeighborY="978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EA4DD-3B5A-4B4D-97AD-159890D20861}" type="pres">
      <dgm:prSet presAssocID="{3AAB2EDC-704E-4C98-932A-62620AA1EF90}" presName="spacer" presStyleCnt="0"/>
      <dgm:spPr/>
    </dgm:pt>
    <dgm:pt modelId="{1D881A38-A498-408D-9DF1-44ED1171D0D8}" type="pres">
      <dgm:prSet presAssocID="{463F4B86-86AC-4416-98C1-32E8B63577C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6E3C90-1256-40CE-890F-54CD294487F4}" type="presOf" srcId="{501634C2-B885-4EBC-8038-6BF37E22ACB8}" destId="{FCB415DF-FDE2-4C43-99E9-4E015C966B08}" srcOrd="0" destOrd="0" presId="urn:microsoft.com/office/officeart/2005/8/layout/vList2"/>
    <dgm:cxn modelId="{2F9A13D3-09CA-4008-8069-D260B5A02445}" type="presOf" srcId="{94F56216-252A-45E8-9C3A-3E5D0BA60060}" destId="{05A104CA-6B87-4072-B1ED-713BAC1DA574}" srcOrd="0" destOrd="0" presId="urn:microsoft.com/office/officeart/2005/8/layout/vList2"/>
    <dgm:cxn modelId="{9DD5EAFB-8C44-4D7F-B6FA-02F7F537768C}" srcId="{501634C2-B885-4EBC-8038-6BF37E22ACB8}" destId="{33587F89-FEBE-4AA9-967F-3AF901C40A79}" srcOrd="4" destOrd="0" parTransId="{270703CD-E4F2-4FB3-B62C-73560CF7B4CF}" sibTransId="{3AAB2EDC-704E-4C98-932A-62620AA1EF90}"/>
    <dgm:cxn modelId="{81231E02-7C18-45C9-BD23-32F5C09B3A60}" type="presOf" srcId="{33587F89-FEBE-4AA9-967F-3AF901C40A79}" destId="{A35D7D4A-C9F0-45F6-A7A9-EBD0D92BDE2B}" srcOrd="0" destOrd="0" presId="urn:microsoft.com/office/officeart/2005/8/layout/vList2"/>
    <dgm:cxn modelId="{AD307BBF-CCD2-4E38-A4C9-B0325B857058}" type="presOf" srcId="{D0A525BC-EF65-4ACF-8406-8FD5BCAB9A80}" destId="{E69B73A3-BDD8-46AE-BABC-FB2EB07A7445}" srcOrd="0" destOrd="0" presId="urn:microsoft.com/office/officeart/2005/8/layout/vList2"/>
    <dgm:cxn modelId="{60E7575A-2FB8-4723-BBF8-5CF8A8087693}" type="presOf" srcId="{61DA5AEE-0E3D-43FB-8CD9-D9B01DB4023C}" destId="{0E08228B-7DAB-4547-9636-BADBF974C4D2}" srcOrd="0" destOrd="0" presId="urn:microsoft.com/office/officeart/2005/8/layout/vList2"/>
    <dgm:cxn modelId="{BC850AEF-644D-4525-9717-0C437A5FD0D6}" srcId="{501634C2-B885-4EBC-8038-6BF37E22ACB8}" destId="{DB5A6754-7C34-4036-9F28-F82E8FE47524}" srcOrd="0" destOrd="0" parTransId="{CFBF7874-8418-4844-B4C1-74663C349AE2}" sibTransId="{C4F311C5-88A4-42B6-ADA3-DBA765FE7EC0}"/>
    <dgm:cxn modelId="{9B7EE05C-09FE-4B2F-8A5A-0BFF92EAEA61}" type="presOf" srcId="{463F4B86-86AC-4416-98C1-32E8B63577C7}" destId="{1D881A38-A498-408D-9DF1-44ED1171D0D8}" srcOrd="0" destOrd="0" presId="urn:microsoft.com/office/officeart/2005/8/layout/vList2"/>
    <dgm:cxn modelId="{227071D0-3DB3-425F-812F-F05372050E0B}" type="presOf" srcId="{DB5A6754-7C34-4036-9F28-F82E8FE47524}" destId="{D9B37BAF-23E7-4CEB-A985-FE0D5070F27B}" srcOrd="0" destOrd="0" presId="urn:microsoft.com/office/officeart/2005/8/layout/vList2"/>
    <dgm:cxn modelId="{F7546E0E-A5F1-4C78-BC6A-894C49938F4D}" srcId="{501634C2-B885-4EBC-8038-6BF37E22ACB8}" destId="{463F4B86-86AC-4416-98C1-32E8B63577C7}" srcOrd="5" destOrd="0" parTransId="{48489456-BFB7-4A92-B058-2DE3402D30B7}" sibTransId="{461786CE-3957-4992-9C76-16B7941C43A6}"/>
    <dgm:cxn modelId="{ACB9E3E4-106F-4BDA-B93D-E98FD631EF24}" srcId="{501634C2-B885-4EBC-8038-6BF37E22ACB8}" destId="{61DA5AEE-0E3D-43FB-8CD9-D9B01DB4023C}" srcOrd="3" destOrd="0" parTransId="{40C6B2B8-7ADB-4ADF-940C-0A574A1E3DD1}" sibTransId="{B0E975F6-7045-42CD-8058-5A7B8D7DCA54}"/>
    <dgm:cxn modelId="{AC11935E-CFE3-462E-92BC-082C4870227A}" srcId="{501634C2-B885-4EBC-8038-6BF37E22ACB8}" destId="{94F56216-252A-45E8-9C3A-3E5D0BA60060}" srcOrd="2" destOrd="0" parTransId="{E3AA90C6-DCE8-4B4D-A219-B1CEEB6B3196}" sibTransId="{CA34C1FE-3F42-41DF-AD7A-D818EFBE8011}"/>
    <dgm:cxn modelId="{696F8164-675E-4DA2-9380-F198591E7889}" srcId="{501634C2-B885-4EBC-8038-6BF37E22ACB8}" destId="{D0A525BC-EF65-4ACF-8406-8FD5BCAB9A80}" srcOrd="1" destOrd="0" parTransId="{385E5C87-D24B-43F2-9476-DA60C5E05038}" sibTransId="{ADDA1D69-0CDD-4180-A17E-FE70EE2B5D01}"/>
    <dgm:cxn modelId="{8FC78E5E-0887-4ACC-972E-21B4C88ABB3B}" type="presParOf" srcId="{FCB415DF-FDE2-4C43-99E9-4E015C966B08}" destId="{D9B37BAF-23E7-4CEB-A985-FE0D5070F27B}" srcOrd="0" destOrd="0" presId="urn:microsoft.com/office/officeart/2005/8/layout/vList2"/>
    <dgm:cxn modelId="{E4979C54-0AC0-43FD-BAB2-17D2930A5776}" type="presParOf" srcId="{FCB415DF-FDE2-4C43-99E9-4E015C966B08}" destId="{207588E9-3F56-4EDD-9B85-5CF256389664}" srcOrd="1" destOrd="0" presId="urn:microsoft.com/office/officeart/2005/8/layout/vList2"/>
    <dgm:cxn modelId="{9BD1C753-B94A-49E0-A498-46B1E4B55B8D}" type="presParOf" srcId="{FCB415DF-FDE2-4C43-99E9-4E015C966B08}" destId="{E69B73A3-BDD8-46AE-BABC-FB2EB07A7445}" srcOrd="2" destOrd="0" presId="urn:microsoft.com/office/officeart/2005/8/layout/vList2"/>
    <dgm:cxn modelId="{E14DA627-A56B-48DF-88B9-7C5ABD05F1DF}" type="presParOf" srcId="{FCB415DF-FDE2-4C43-99E9-4E015C966B08}" destId="{9F51BADB-4A67-4CF5-A6AA-E4576ADB4128}" srcOrd="3" destOrd="0" presId="urn:microsoft.com/office/officeart/2005/8/layout/vList2"/>
    <dgm:cxn modelId="{4508B4A3-0D85-45E9-A8A0-D8E44C240AB7}" type="presParOf" srcId="{FCB415DF-FDE2-4C43-99E9-4E015C966B08}" destId="{05A104CA-6B87-4072-B1ED-713BAC1DA574}" srcOrd="4" destOrd="0" presId="urn:microsoft.com/office/officeart/2005/8/layout/vList2"/>
    <dgm:cxn modelId="{4D176C4C-FA46-4CB7-8D26-0F1D2D0D7B91}" type="presParOf" srcId="{FCB415DF-FDE2-4C43-99E9-4E015C966B08}" destId="{661DFBEF-FBA6-4083-B1E1-0C974938D5F9}" srcOrd="5" destOrd="0" presId="urn:microsoft.com/office/officeart/2005/8/layout/vList2"/>
    <dgm:cxn modelId="{D9696580-0420-4BB9-AC78-5B09A22270BA}" type="presParOf" srcId="{FCB415DF-FDE2-4C43-99E9-4E015C966B08}" destId="{0E08228B-7DAB-4547-9636-BADBF974C4D2}" srcOrd="6" destOrd="0" presId="urn:microsoft.com/office/officeart/2005/8/layout/vList2"/>
    <dgm:cxn modelId="{3E64A622-464C-4872-808E-2EDE683BE098}" type="presParOf" srcId="{FCB415DF-FDE2-4C43-99E9-4E015C966B08}" destId="{9568DD39-108F-423F-B56B-D9AFBDDF69AD}" srcOrd="7" destOrd="0" presId="urn:microsoft.com/office/officeart/2005/8/layout/vList2"/>
    <dgm:cxn modelId="{659075F6-A199-4FE9-9E48-6639697188B7}" type="presParOf" srcId="{FCB415DF-FDE2-4C43-99E9-4E015C966B08}" destId="{A35D7D4A-C9F0-45F6-A7A9-EBD0D92BDE2B}" srcOrd="8" destOrd="0" presId="urn:microsoft.com/office/officeart/2005/8/layout/vList2"/>
    <dgm:cxn modelId="{A882A70B-B2CB-4BA7-BCBD-B2F7A220D628}" type="presParOf" srcId="{FCB415DF-FDE2-4C43-99E9-4E015C966B08}" destId="{755EA4DD-3B5A-4B4D-97AD-159890D20861}" srcOrd="9" destOrd="0" presId="urn:microsoft.com/office/officeart/2005/8/layout/vList2"/>
    <dgm:cxn modelId="{896957C0-251F-4BE2-9B20-9F019156B6BE}" type="presParOf" srcId="{FCB415DF-FDE2-4C43-99E9-4E015C966B08}" destId="{1D881A38-A498-408D-9DF1-44ED1171D0D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DFE50E-F8B9-45BA-9841-02010C252969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BDBF72-9169-47F5-8E2F-D6341B9AA46F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поддержку усилий родителей по развитию личности ребенка;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9EFAF24-086D-4728-919B-249673870A70}" type="parTrans" cxnId="{C23E056B-2E35-4902-ABFB-FBA5DC319965}">
      <dgm:prSet/>
      <dgm:spPr/>
      <dgm:t>
        <a:bodyPr/>
        <a:lstStyle/>
        <a:p>
          <a:endParaRPr lang="ru-RU" sz="2400" b="1"/>
        </a:p>
      </dgm:t>
    </dgm:pt>
    <dgm:pt modelId="{749F5A15-9641-45B8-B859-0EEA78159898}" type="sibTrans" cxnId="{C23E056B-2E35-4902-ABFB-FBA5DC319965}">
      <dgm:prSet/>
      <dgm:spPr/>
      <dgm:t>
        <a:bodyPr/>
        <a:lstStyle/>
        <a:p>
          <a:endParaRPr lang="ru-RU" sz="2400" b="1"/>
        </a:p>
      </dgm:t>
    </dgm:pt>
    <dgm:pt modelId="{923E78B3-6086-4269-801B-103D471CF81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налаживание эффективного общения ребенка с окружающими;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1508D1E8-E4BC-4DB7-AE6D-6B21981A56E5}" type="parTrans" cxnId="{D1B2B309-14BE-48C6-9BD4-A5B561C033B6}">
      <dgm:prSet/>
      <dgm:spPr/>
      <dgm:t>
        <a:bodyPr/>
        <a:lstStyle/>
        <a:p>
          <a:endParaRPr lang="ru-RU" sz="2400" b="1"/>
        </a:p>
      </dgm:t>
    </dgm:pt>
    <dgm:pt modelId="{5FBC7F6E-C79E-42BE-A192-D47B9FF21327}" type="sibTrans" cxnId="{D1B2B309-14BE-48C6-9BD4-A5B561C033B6}">
      <dgm:prSet/>
      <dgm:spPr/>
      <dgm:t>
        <a:bodyPr/>
        <a:lstStyle/>
        <a:p>
          <a:endParaRPr lang="ru-RU" sz="2400" b="1"/>
        </a:p>
      </dgm:t>
    </dgm:pt>
    <dgm:pt modelId="{7D9CC65C-644B-474A-90EC-A425DE64912B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формирование предпосылок к обучению;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FA3359C2-3BC8-463F-9BF0-6E194CCD8D43}" type="parTrans" cxnId="{26EFE3AB-FEA3-483D-87B4-6F8EC4A9C134}">
      <dgm:prSet/>
      <dgm:spPr/>
      <dgm:t>
        <a:bodyPr/>
        <a:lstStyle/>
        <a:p>
          <a:endParaRPr lang="ru-RU" sz="2400" b="1"/>
        </a:p>
      </dgm:t>
    </dgm:pt>
    <dgm:pt modelId="{465137BC-931F-46A7-834B-8539369D70C3}" type="sibTrans" cxnId="{26EFE3AB-FEA3-483D-87B4-6F8EC4A9C134}">
      <dgm:prSet/>
      <dgm:spPr/>
      <dgm:t>
        <a:bodyPr/>
        <a:lstStyle/>
        <a:p>
          <a:endParaRPr lang="ru-RU" sz="2400" b="1"/>
        </a:p>
      </dgm:t>
    </dgm:pt>
    <dgm:pt modelId="{53312B53-0575-46B4-A0E2-53BE4E009512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гармонизацию </a:t>
          </a: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</a:rPr>
            <a:t>родительско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-детских отношений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DBC26094-5A7E-498D-B6A3-F66059A2F0E0}" type="parTrans" cxnId="{AB19B5F9-EB7E-43BB-BD6E-DD8AF2F11B43}">
      <dgm:prSet/>
      <dgm:spPr/>
      <dgm:t>
        <a:bodyPr/>
        <a:lstStyle/>
        <a:p>
          <a:endParaRPr lang="ru-RU" sz="2400" b="1"/>
        </a:p>
      </dgm:t>
    </dgm:pt>
    <dgm:pt modelId="{FBA94CDA-A586-4AB6-86FB-E4F46742ED71}" type="sibTrans" cxnId="{AB19B5F9-EB7E-43BB-BD6E-DD8AF2F11B43}">
      <dgm:prSet/>
      <dgm:spPr/>
      <dgm:t>
        <a:bodyPr/>
        <a:lstStyle/>
        <a:p>
          <a:endParaRPr lang="ru-RU" sz="2400" b="1"/>
        </a:p>
      </dgm:t>
    </dgm:pt>
    <dgm:pt modelId="{7AAF75F7-F4A4-4CB5-B293-5C8A8D384275}" type="pres">
      <dgm:prSet presAssocID="{4CDFE50E-F8B9-45BA-9841-02010C2529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53529-6625-46FA-BEA5-1CABB8616F4D}" type="pres">
      <dgm:prSet presAssocID="{4CDFE50E-F8B9-45BA-9841-02010C252969}" presName="arrow" presStyleLbl="bgShp" presStyleIdx="0" presStyleCnt="1" custLinFactNeighborX="-131"/>
      <dgm:spPr/>
    </dgm:pt>
    <dgm:pt modelId="{4F56B016-938C-4598-9593-A2FE958A8071}" type="pres">
      <dgm:prSet presAssocID="{4CDFE50E-F8B9-45BA-9841-02010C252969}" presName="linearProcess" presStyleCnt="0"/>
      <dgm:spPr/>
    </dgm:pt>
    <dgm:pt modelId="{E2008C73-0EE5-4C13-8228-3977F11B29D3}" type="pres">
      <dgm:prSet presAssocID="{1BBDBF72-9169-47F5-8E2F-D6341B9AA46F}" presName="textNode" presStyleLbl="node1" presStyleIdx="0" presStyleCnt="4" custScaleX="125868" custScaleY="118881" custLinFactNeighborX="-15129" custLinFactNeighborY="2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7EB5D-FA21-46F9-A74C-6CB09D77604D}" type="pres">
      <dgm:prSet presAssocID="{749F5A15-9641-45B8-B859-0EEA78159898}" presName="sibTrans" presStyleCnt="0"/>
      <dgm:spPr/>
    </dgm:pt>
    <dgm:pt modelId="{FA0192F1-EEA0-4AAB-BE53-0A1B241EFAB2}" type="pres">
      <dgm:prSet presAssocID="{923E78B3-6086-4269-801B-103D471CF81A}" presName="textNode" presStyleLbl="node1" presStyleIdx="1" presStyleCnt="4" custScaleX="120658" custScaleY="12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69C10-9052-4C5B-8382-DAFD0969ABF6}" type="pres">
      <dgm:prSet presAssocID="{5FBC7F6E-C79E-42BE-A192-D47B9FF21327}" presName="sibTrans" presStyleCnt="0"/>
      <dgm:spPr/>
    </dgm:pt>
    <dgm:pt modelId="{6BF67122-7B2D-413A-A968-8CFA60B34408}" type="pres">
      <dgm:prSet presAssocID="{7D9CC65C-644B-474A-90EC-A425DE64912B}" presName="textNode" presStyleLbl="node1" presStyleIdx="2" presStyleCnt="4" custScaleX="126270" custScaleY="12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03B96-F314-4844-9400-3B5233669EA0}" type="pres">
      <dgm:prSet presAssocID="{465137BC-931F-46A7-834B-8539369D70C3}" presName="sibTrans" presStyleCnt="0"/>
      <dgm:spPr/>
    </dgm:pt>
    <dgm:pt modelId="{27EBF06C-F4D4-4475-8F05-44E97CAFA9AB}" type="pres">
      <dgm:prSet presAssocID="{53312B53-0575-46B4-A0E2-53BE4E009512}" presName="textNode" presStyleLbl="node1" presStyleIdx="3" presStyleCnt="4" custScaleX="113077" custScaleY="113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8EBB9F-11A3-410E-BF93-261C03FE7FE7}" type="presOf" srcId="{4CDFE50E-F8B9-45BA-9841-02010C252969}" destId="{7AAF75F7-F4A4-4CB5-B293-5C8A8D384275}" srcOrd="0" destOrd="0" presId="urn:microsoft.com/office/officeart/2005/8/layout/hProcess9"/>
    <dgm:cxn modelId="{14247B0B-C92C-409D-B02E-51B588EEC1A2}" type="presOf" srcId="{53312B53-0575-46B4-A0E2-53BE4E009512}" destId="{27EBF06C-F4D4-4475-8F05-44E97CAFA9AB}" srcOrd="0" destOrd="0" presId="urn:microsoft.com/office/officeart/2005/8/layout/hProcess9"/>
    <dgm:cxn modelId="{7EF855E7-560D-4B08-B2E0-7630EB20AF0B}" type="presOf" srcId="{1BBDBF72-9169-47F5-8E2F-D6341B9AA46F}" destId="{E2008C73-0EE5-4C13-8228-3977F11B29D3}" srcOrd="0" destOrd="0" presId="urn:microsoft.com/office/officeart/2005/8/layout/hProcess9"/>
    <dgm:cxn modelId="{26EFE3AB-FEA3-483D-87B4-6F8EC4A9C134}" srcId="{4CDFE50E-F8B9-45BA-9841-02010C252969}" destId="{7D9CC65C-644B-474A-90EC-A425DE64912B}" srcOrd="2" destOrd="0" parTransId="{FA3359C2-3BC8-463F-9BF0-6E194CCD8D43}" sibTransId="{465137BC-931F-46A7-834B-8539369D70C3}"/>
    <dgm:cxn modelId="{816338E1-EF4B-4232-89DA-9C83F91D0C9D}" type="presOf" srcId="{7D9CC65C-644B-474A-90EC-A425DE64912B}" destId="{6BF67122-7B2D-413A-A968-8CFA60B34408}" srcOrd="0" destOrd="0" presId="urn:microsoft.com/office/officeart/2005/8/layout/hProcess9"/>
    <dgm:cxn modelId="{C23E056B-2E35-4902-ABFB-FBA5DC319965}" srcId="{4CDFE50E-F8B9-45BA-9841-02010C252969}" destId="{1BBDBF72-9169-47F5-8E2F-D6341B9AA46F}" srcOrd="0" destOrd="0" parTransId="{79EFAF24-086D-4728-919B-249673870A70}" sibTransId="{749F5A15-9641-45B8-B859-0EEA78159898}"/>
    <dgm:cxn modelId="{D4D4B5E7-8D72-4E2C-A457-A8E7901BFE17}" type="presOf" srcId="{923E78B3-6086-4269-801B-103D471CF81A}" destId="{FA0192F1-EEA0-4AAB-BE53-0A1B241EFAB2}" srcOrd="0" destOrd="0" presId="urn:microsoft.com/office/officeart/2005/8/layout/hProcess9"/>
    <dgm:cxn modelId="{D1B2B309-14BE-48C6-9BD4-A5B561C033B6}" srcId="{4CDFE50E-F8B9-45BA-9841-02010C252969}" destId="{923E78B3-6086-4269-801B-103D471CF81A}" srcOrd="1" destOrd="0" parTransId="{1508D1E8-E4BC-4DB7-AE6D-6B21981A56E5}" sibTransId="{5FBC7F6E-C79E-42BE-A192-D47B9FF21327}"/>
    <dgm:cxn modelId="{AB19B5F9-EB7E-43BB-BD6E-DD8AF2F11B43}" srcId="{4CDFE50E-F8B9-45BA-9841-02010C252969}" destId="{53312B53-0575-46B4-A0E2-53BE4E009512}" srcOrd="3" destOrd="0" parTransId="{DBC26094-5A7E-498D-B6A3-F66059A2F0E0}" sibTransId="{FBA94CDA-A586-4AB6-86FB-E4F46742ED71}"/>
    <dgm:cxn modelId="{CA848867-14ED-46AC-904A-7069D8B05674}" type="presParOf" srcId="{7AAF75F7-F4A4-4CB5-B293-5C8A8D384275}" destId="{55153529-6625-46FA-BEA5-1CABB8616F4D}" srcOrd="0" destOrd="0" presId="urn:microsoft.com/office/officeart/2005/8/layout/hProcess9"/>
    <dgm:cxn modelId="{82E9B749-13FD-46C5-9E9A-387A17C6B7A0}" type="presParOf" srcId="{7AAF75F7-F4A4-4CB5-B293-5C8A8D384275}" destId="{4F56B016-938C-4598-9593-A2FE958A8071}" srcOrd="1" destOrd="0" presId="urn:microsoft.com/office/officeart/2005/8/layout/hProcess9"/>
    <dgm:cxn modelId="{319C624E-FB37-4E0C-A79D-CA25AA49154F}" type="presParOf" srcId="{4F56B016-938C-4598-9593-A2FE958A8071}" destId="{E2008C73-0EE5-4C13-8228-3977F11B29D3}" srcOrd="0" destOrd="0" presId="urn:microsoft.com/office/officeart/2005/8/layout/hProcess9"/>
    <dgm:cxn modelId="{4B9B25CE-D811-42D2-A627-C3DE482175B6}" type="presParOf" srcId="{4F56B016-938C-4598-9593-A2FE958A8071}" destId="{B657EB5D-FA21-46F9-A74C-6CB09D77604D}" srcOrd="1" destOrd="0" presId="urn:microsoft.com/office/officeart/2005/8/layout/hProcess9"/>
    <dgm:cxn modelId="{C822827E-F0CA-47B3-B7D2-6B483DC6E6F4}" type="presParOf" srcId="{4F56B016-938C-4598-9593-A2FE958A8071}" destId="{FA0192F1-EEA0-4AAB-BE53-0A1B241EFAB2}" srcOrd="2" destOrd="0" presId="urn:microsoft.com/office/officeart/2005/8/layout/hProcess9"/>
    <dgm:cxn modelId="{0CF22940-11D6-41B9-AB8A-83C0613939F3}" type="presParOf" srcId="{4F56B016-938C-4598-9593-A2FE958A8071}" destId="{04E69C10-9052-4C5B-8382-DAFD0969ABF6}" srcOrd="3" destOrd="0" presId="urn:microsoft.com/office/officeart/2005/8/layout/hProcess9"/>
    <dgm:cxn modelId="{109668FF-D1F1-45CC-A671-7980FB8C336A}" type="presParOf" srcId="{4F56B016-938C-4598-9593-A2FE958A8071}" destId="{6BF67122-7B2D-413A-A968-8CFA60B34408}" srcOrd="4" destOrd="0" presId="urn:microsoft.com/office/officeart/2005/8/layout/hProcess9"/>
    <dgm:cxn modelId="{D2FAEC6D-51B7-4CA3-8E08-F4DFB11C3B7F}" type="presParOf" srcId="{4F56B016-938C-4598-9593-A2FE958A8071}" destId="{87703B96-F314-4844-9400-3B5233669EA0}" srcOrd="5" destOrd="0" presId="urn:microsoft.com/office/officeart/2005/8/layout/hProcess9"/>
    <dgm:cxn modelId="{E672E5C2-1AE6-4FAF-AC3A-36B57CD1EC5A}" type="presParOf" srcId="{4F56B016-938C-4598-9593-A2FE958A8071}" destId="{27EBF06C-F4D4-4475-8F05-44E97CAFA9A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46AF4-CBE8-4183-9ABF-AA4DA5EF4F7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07C43-6A2C-436B-A885-CFF2B28F9A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Концептуальный модуль</a:t>
          </a:r>
        </a:p>
      </dgm:t>
    </dgm:pt>
    <dgm:pt modelId="{85437DD2-A13C-403B-B592-4CE3FCE37C23}" type="parTrans" cxnId="{04F3CEBA-4153-4C7E-A74C-DA554932C701}">
      <dgm:prSet/>
      <dgm:spPr/>
      <dgm:t>
        <a:bodyPr/>
        <a:lstStyle/>
        <a:p>
          <a:endParaRPr lang="ru-RU"/>
        </a:p>
      </dgm:t>
    </dgm:pt>
    <dgm:pt modelId="{B187C1CD-CD12-493F-BD3D-B790D5840223}" type="sibTrans" cxnId="{04F3CEBA-4153-4C7E-A74C-DA554932C701}">
      <dgm:prSet/>
      <dgm:spPr/>
      <dgm:t>
        <a:bodyPr/>
        <a:lstStyle/>
        <a:p>
          <a:endParaRPr lang="ru-RU"/>
        </a:p>
      </dgm:t>
    </dgm:pt>
    <dgm:pt modelId="{22794719-D9A1-4A1D-9E31-9A9A2EAB809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Лечебно-профилактический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ru-RU" alt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CF4F1CB8-7D47-4BA4-8C0D-E9ECA7A0192B}" type="parTrans" cxnId="{471CE83C-699C-4C01-B427-731A3BA3AEF1}">
      <dgm:prSet/>
      <dgm:spPr/>
      <dgm:t>
        <a:bodyPr/>
        <a:lstStyle/>
        <a:p>
          <a:endParaRPr lang="ru-RU"/>
        </a:p>
      </dgm:t>
    </dgm:pt>
    <dgm:pt modelId="{BC2AAD8C-C1A2-4096-9F96-9EFD70A60192}" type="sibTrans" cxnId="{471CE83C-699C-4C01-B427-731A3BA3AEF1}">
      <dgm:prSet/>
      <dgm:spPr/>
      <dgm:t>
        <a:bodyPr/>
        <a:lstStyle/>
        <a:p>
          <a:endParaRPr lang="ru-RU"/>
        </a:p>
      </dgm:t>
    </dgm:pt>
    <dgm:pt modelId="{72E6121A-379F-4829-8BD5-FE8E7CB63CD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Социально-педагогический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</dgm:t>
    </dgm:pt>
    <dgm:pt modelId="{11AF9CB9-73E2-46A0-B463-969B605734E6}" type="parTrans" cxnId="{975776AA-1867-4AAD-951A-3EC89CE005D9}">
      <dgm:prSet/>
      <dgm:spPr/>
      <dgm:t>
        <a:bodyPr/>
        <a:lstStyle/>
        <a:p>
          <a:endParaRPr lang="ru-RU"/>
        </a:p>
      </dgm:t>
    </dgm:pt>
    <dgm:pt modelId="{22500682-DB5F-4EC5-ABA2-41934FFF3F6E}" type="sibTrans" cxnId="{975776AA-1867-4AAD-951A-3EC89CE005D9}">
      <dgm:prSet/>
      <dgm:spPr/>
      <dgm:t>
        <a:bodyPr/>
        <a:lstStyle/>
        <a:p>
          <a:endParaRPr lang="ru-RU"/>
        </a:p>
      </dgm:t>
    </dgm:pt>
    <dgm:pt modelId="{B571131F-C51F-4A78-AAA7-4AC2CECD04B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Коррекционно-развивающий</a:t>
          </a:r>
          <a:r>
            <a:rPr kumimoji="0" lang="ru-RU" alt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</dgm:t>
    </dgm:pt>
    <dgm:pt modelId="{60EABC52-5830-4DFA-9FD2-7D13079A989F}" type="parTrans" cxnId="{60A37261-BDB9-4D14-B10D-B40040F3B1A2}">
      <dgm:prSet/>
      <dgm:spPr/>
      <dgm:t>
        <a:bodyPr/>
        <a:lstStyle/>
        <a:p>
          <a:endParaRPr lang="ru-RU"/>
        </a:p>
      </dgm:t>
    </dgm:pt>
    <dgm:pt modelId="{A7BA00CF-3096-41D6-8FD4-D2B3B4E9AA30}" type="sibTrans" cxnId="{60A37261-BDB9-4D14-B10D-B40040F3B1A2}">
      <dgm:prSet/>
      <dgm:spPr/>
      <dgm:t>
        <a:bodyPr/>
        <a:lstStyle/>
        <a:p>
          <a:endParaRPr lang="ru-RU"/>
        </a:p>
      </dgm:t>
    </dgm:pt>
    <dgm:pt modelId="{DD52A151-9C83-4075-A4E5-18EF57512F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Диагностико-консультативный</a:t>
          </a:r>
          <a:endParaRPr kumimoji="0" lang="ru-RU" altLang="ru-RU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 модуль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36F2F56D-006A-44BA-AE1B-3207006B8B34}" type="parTrans" cxnId="{77690950-3120-47E9-A524-4D4FB507F942}">
      <dgm:prSet/>
      <dgm:spPr/>
      <dgm:t>
        <a:bodyPr/>
        <a:lstStyle/>
        <a:p>
          <a:endParaRPr lang="ru-RU"/>
        </a:p>
      </dgm:t>
    </dgm:pt>
    <dgm:pt modelId="{FF62875F-0168-49DF-A6C3-558490D7D1D0}" type="sibTrans" cxnId="{77690950-3120-47E9-A524-4D4FB507F942}">
      <dgm:prSet/>
      <dgm:spPr/>
      <dgm:t>
        <a:bodyPr/>
        <a:lstStyle/>
        <a:p>
          <a:endParaRPr lang="ru-RU"/>
        </a:p>
      </dgm:t>
    </dgm:pt>
    <dgm:pt modelId="{D2DFA162-E7DD-47AC-820E-7221AF079841}" type="pres">
      <dgm:prSet presAssocID="{11046AF4-CBE8-4183-9ABF-AA4DA5EF4F76}" presName="compositeShape" presStyleCnt="0">
        <dgm:presLayoutVars>
          <dgm:chMax val="7"/>
          <dgm:dir/>
          <dgm:resizeHandles val="exact"/>
        </dgm:presLayoutVars>
      </dgm:prSet>
      <dgm:spPr/>
    </dgm:pt>
    <dgm:pt modelId="{54F3AD88-06F8-4A29-8045-5E1BE2C723EF}" type="pres">
      <dgm:prSet presAssocID="{64407C43-6A2C-436B-A885-CFF2B28F9AF4}" presName="circ1" presStyleLbl="vennNode1" presStyleIdx="0" presStyleCnt="5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 contourW="12700">
          <a:bevelT/>
          <a:contourClr>
            <a:schemeClr val="tx2">
              <a:lumMod val="75000"/>
            </a:schemeClr>
          </a:contourClr>
        </a:sp3d>
      </dgm:spPr>
    </dgm:pt>
    <dgm:pt modelId="{AD6DC35C-12C1-4E50-AED0-A090E10FE67F}" type="pres">
      <dgm:prSet presAssocID="{64407C43-6A2C-436B-A885-CFF2B28F9AF4}" presName="circ1Tx" presStyleLbl="revTx" presStyleIdx="0" presStyleCnt="0" custScaleX="175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41FB-7153-44AD-924C-622A631728DA}" type="pres">
      <dgm:prSet presAssocID="{22794719-D9A1-4A1D-9E31-9A9A2EAB8097}" presName="circ2" presStyleLbl="vennNode1" presStyleIdx="1" presStyleCnt="5"/>
      <dgm:spPr>
        <a:solidFill>
          <a:schemeClr val="accent6">
            <a:lumMod val="40000"/>
            <a:lumOff val="60000"/>
            <a:alpha val="50000"/>
          </a:schemeClr>
        </a:solidFill>
        <a:scene3d>
          <a:camera prst="orthographicFront"/>
          <a:lightRig rig="threePt" dir="t"/>
        </a:scene3d>
        <a:sp3d contourW="12700">
          <a:bevelT/>
          <a:contourClr>
            <a:schemeClr val="accent2">
              <a:lumMod val="60000"/>
              <a:lumOff val="40000"/>
            </a:schemeClr>
          </a:contourClr>
        </a:sp3d>
      </dgm:spPr>
    </dgm:pt>
    <dgm:pt modelId="{D3614F8E-411E-46FE-AE75-9F50F294A5DB}" type="pres">
      <dgm:prSet presAssocID="{22794719-D9A1-4A1D-9E31-9A9A2EAB8097}" presName="circ2Tx" presStyleLbl="revTx" presStyleIdx="0" presStyleCnt="0" custScaleX="202683" custLinFactNeighborX="42830" custLinFactNeighborY="-49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61F4F-16CB-4123-9A17-190BB456C0FB}" type="pres">
      <dgm:prSet presAssocID="{72E6121A-379F-4829-8BD5-FE8E7CB63CDC}" presName="circ3" presStyleLbl="vennNode1" presStyleIdx="2" presStyleCnt="5" custLinFactNeighborX="3258" custLinFactNeighborY="6198"/>
      <dgm:spPr>
        <a:solidFill>
          <a:srgbClr val="92D050">
            <a:alpha val="48000"/>
          </a:srgbClr>
        </a:solidFill>
        <a:scene3d>
          <a:camera prst="orthographicFront"/>
          <a:lightRig rig="threePt" dir="t"/>
        </a:scene3d>
        <a:sp3d contourW="12700">
          <a:bevelT/>
          <a:contourClr>
            <a:schemeClr val="accent3">
              <a:lumMod val="75000"/>
            </a:schemeClr>
          </a:contourClr>
        </a:sp3d>
      </dgm:spPr>
    </dgm:pt>
    <dgm:pt modelId="{092CB6EF-B189-484F-B1AC-6E95D420BC77}" type="pres">
      <dgm:prSet presAssocID="{72E6121A-379F-4829-8BD5-FE8E7CB63CDC}" presName="circ3Tx" presStyleLbl="revTx" presStyleIdx="0" presStyleCnt="0" custScaleX="221968" custLinFactNeighborX="33929" custLinFactNeighborY="-3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7E4D2-9F47-412A-8022-30CD8E265020}" type="pres">
      <dgm:prSet presAssocID="{B571131F-C51F-4A78-AAA7-4AC2CECD04BC}" presName="circ4" presStyleLbl="vennNode1" presStyleIdx="3" presStyleCnt="5" custLinFactNeighborX="10384" custLinFactNeighborY="1198"/>
      <dgm:spPr>
        <a:solidFill>
          <a:schemeClr val="accent5">
            <a:lumMod val="60000"/>
            <a:lumOff val="40000"/>
            <a:alpha val="50000"/>
          </a:schemeClr>
        </a:solidFill>
        <a:scene3d>
          <a:camera prst="orthographicFront"/>
          <a:lightRig rig="threePt" dir="t"/>
        </a:scene3d>
        <a:sp3d contourW="12700">
          <a:bevelT/>
          <a:contourClr>
            <a:schemeClr val="tx2">
              <a:lumMod val="60000"/>
              <a:lumOff val="40000"/>
            </a:schemeClr>
          </a:contourClr>
        </a:sp3d>
      </dgm:spPr>
    </dgm:pt>
    <dgm:pt modelId="{0D3472BF-8A9D-4595-A782-2FC01D08E30B}" type="pres">
      <dgm:prSet presAssocID="{B571131F-C51F-4A78-AAA7-4AC2CECD04BC}" presName="circ4Tx" presStyleLbl="revTx" presStyleIdx="0" presStyleCnt="0" custScaleX="251629" custLinFactNeighborX="-36642" custLinFactNeighborY="-3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942E3-5DC7-4086-85E5-F9575DF7DCDE}" type="pres">
      <dgm:prSet presAssocID="{DD52A151-9C83-4075-A4E5-18EF57512F66}" presName="circ5" presStyleLbl="vennNode1" presStyleIdx="4" presStyleCnt="5"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 contourW="12700">
          <a:bevelT/>
          <a:contourClr>
            <a:schemeClr val="accent2">
              <a:lumMod val="75000"/>
            </a:schemeClr>
          </a:contourClr>
        </a:sp3d>
      </dgm:spPr>
    </dgm:pt>
    <dgm:pt modelId="{83494D6A-57E0-4005-85F0-9D114E745351}" type="pres">
      <dgm:prSet presAssocID="{DD52A151-9C83-4075-A4E5-18EF57512F66}" presName="circ5Tx" presStyleLbl="revTx" presStyleIdx="0" presStyleCnt="0" custScaleX="189678" custLinFactNeighborX="-36843" custLinFactNeighborY="8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8554DF-BBF4-4914-A3EE-99C47214930A}" type="presOf" srcId="{11046AF4-CBE8-4183-9ABF-AA4DA5EF4F76}" destId="{D2DFA162-E7DD-47AC-820E-7221AF079841}" srcOrd="0" destOrd="0" presId="urn:microsoft.com/office/officeart/2005/8/layout/venn1"/>
    <dgm:cxn modelId="{ED32C849-AF82-4EDE-B832-48F4F16B28AA}" type="presOf" srcId="{B571131F-C51F-4A78-AAA7-4AC2CECD04BC}" destId="{0D3472BF-8A9D-4595-A782-2FC01D08E30B}" srcOrd="0" destOrd="0" presId="urn:microsoft.com/office/officeart/2005/8/layout/venn1"/>
    <dgm:cxn modelId="{975776AA-1867-4AAD-951A-3EC89CE005D9}" srcId="{11046AF4-CBE8-4183-9ABF-AA4DA5EF4F76}" destId="{72E6121A-379F-4829-8BD5-FE8E7CB63CDC}" srcOrd="2" destOrd="0" parTransId="{11AF9CB9-73E2-46A0-B463-969B605734E6}" sibTransId="{22500682-DB5F-4EC5-ABA2-41934FFF3F6E}"/>
    <dgm:cxn modelId="{85258C90-9140-4712-8D26-6FB95FEF282F}" type="presOf" srcId="{DD52A151-9C83-4075-A4E5-18EF57512F66}" destId="{83494D6A-57E0-4005-85F0-9D114E745351}" srcOrd="0" destOrd="0" presId="urn:microsoft.com/office/officeart/2005/8/layout/venn1"/>
    <dgm:cxn modelId="{471CE83C-699C-4C01-B427-731A3BA3AEF1}" srcId="{11046AF4-CBE8-4183-9ABF-AA4DA5EF4F76}" destId="{22794719-D9A1-4A1D-9E31-9A9A2EAB8097}" srcOrd="1" destOrd="0" parTransId="{CF4F1CB8-7D47-4BA4-8C0D-E9ECA7A0192B}" sibTransId="{BC2AAD8C-C1A2-4096-9F96-9EFD70A60192}"/>
    <dgm:cxn modelId="{6E4EB545-7C20-4F37-81EC-481DCBD680BA}" type="presOf" srcId="{22794719-D9A1-4A1D-9E31-9A9A2EAB8097}" destId="{D3614F8E-411E-46FE-AE75-9F50F294A5DB}" srcOrd="0" destOrd="0" presId="urn:microsoft.com/office/officeart/2005/8/layout/venn1"/>
    <dgm:cxn modelId="{77690950-3120-47E9-A524-4D4FB507F942}" srcId="{11046AF4-CBE8-4183-9ABF-AA4DA5EF4F76}" destId="{DD52A151-9C83-4075-A4E5-18EF57512F66}" srcOrd="4" destOrd="0" parTransId="{36F2F56D-006A-44BA-AE1B-3207006B8B34}" sibTransId="{FF62875F-0168-49DF-A6C3-558490D7D1D0}"/>
    <dgm:cxn modelId="{60A37261-BDB9-4D14-B10D-B40040F3B1A2}" srcId="{11046AF4-CBE8-4183-9ABF-AA4DA5EF4F76}" destId="{B571131F-C51F-4A78-AAA7-4AC2CECD04BC}" srcOrd="3" destOrd="0" parTransId="{60EABC52-5830-4DFA-9FD2-7D13079A989F}" sibTransId="{A7BA00CF-3096-41D6-8FD4-D2B3B4E9AA30}"/>
    <dgm:cxn modelId="{6C16105E-9EF6-46F6-ACBC-F39B392058A3}" type="presOf" srcId="{72E6121A-379F-4829-8BD5-FE8E7CB63CDC}" destId="{092CB6EF-B189-484F-B1AC-6E95D420BC77}" srcOrd="0" destOrd="0" presId="urn:microsoft.com/office/officeart/2005/8/layout/venn1"/>
    <dgm:cxn modelId="{04F3CEBA-4153-4C7E-A74C-DA554932C701}" srcId="{11046AF4-CBE8-4183-9ABF-AA4DA5EF4F76}" destId="{64407C43-6A2C-436B-A885-CFF2B28F9AF4}" srcOrd="0" destOrd="0" parTransId="{85437DD2-A13C-403B-B592-4CE3FCE37C23}" sibTransId="{B187C1CD-CD12-493F-BD3D-B790D5840223}"/>
    <dgm:cxn modelId="{868BCF06-1183-467B-9A03-44DE3E6D0B02}" type="presOf" srcId="{64407C43-6A2C-436B-A885-CFF2B28F9AF4}" destId="{AD6DC35C-12C1-4E50-AED0-A090E10FE67F}" srcOrd="0" destOrd="0" presId="urn:microsoft.com/office/officeart/2005/8/layout/venn1"/>
    <dgm:cxn modelId="{5E901CE4-A29F-42AC-8B8C-6B7DB7D50090}" type="presParOf" srcId="{D2DFA162-E7DD-47AC-820E-7221AF079841}" destId="{54F3AD88-06F8-4A29-8045-5E1BE2C723EF}" srcOrd="0" destOrd="0" presId="urn:microsoft.com/office/officeart/2005/8/layout/venn1"/>
    <dgm:cxn modelId="{274B16E8-BBA4-41AB-9741-702561B3789B}" type="presParOf" srcId="{D2DFA162-E7DD-47AC-820E-7221AF079841}" destId="{AD6DC35C-12C1-4E50-AED0-A090E10FE67F}" srcOrd="1" destOrd="0" presId="urn:microsoft.com/office/officeart/2005/8/layout/venn1"/>
    <dgm:cxn modelId="{DEA96A92-0C63-4724-BD26-79457BC1B29F}" type="presParOf" srcId="{D2DFA162-E7DD-47AC-820E-7221AF079841}" destId="{727341FB-7153-44AD-924C-622A631728DA}" srcOrd="2" destOrd="0" presId="urn:microsoft.com/office/officeart/2005/8/layout/venn1"/>
    <dgm:cxn modelId="{968FFD4B-E43D-4653-A8BF-269C8562EC16}" type="presParOf" srcId="{D2DFA162-E7DD-47AC-820E-7221AF079841}" destId="{D3614F8E-411E-46FE-AE75-9F50F294A5DB}" srcOrd="3" destOrd="0" presId="urn:microsoft.com/office/officeart/2005/8/layout/venn1"/>
    <dgm:cxn modelId="{16E1FFD6-620D-4E11-A924-E07D9BAAD060}" type="presParOf" srcId="{D2DFA162-E7DD-47AC-820E-7221AF079841}" destId="{C3A61F4F-16CB-4123-9A17-190BB456C0FB}" srcOrd="4" destOrd="0" presId="urn:microsoft.com/office/officeart/2005/8/layout/venn1"/>
    <dgm:cxn modelId="{D230598D-E545-4318-A20D-BF719A7063E7}" type="presParOf" srcId="{D2DFA162-E7DD-47AC-820E-7221AF079841}" destId="{092CB6EF-B189-484F-B1AC-6E95D420BC77}" srcOrd="5" destOrd="0" presId="urn:microsoft.com/office/officeart/2005/8/layout/venn1"/>
    <dgm:cxn modelId="{1418BEA0-DC66-4344-A826-F776504A40E9}" type="presParOf" srcId="{D2DFA162-E7DD-47AC-820E-7221AF079841}" destId="{46C7E4D2-9F47-412A-8022-30CD8E265020}" srcOrd="6" destOrd="0" presId="urn:microsoft.com/office/officeart/2005/8/layout/venn1"/>
    <dgm:cxn modelId="{A00994A9-00D8-4599-9CBB-3D9C639C5291}" type="presParOf" srcId="{D2DFA162-E7DD-47AC-820E-7221AF079841}" destId="{0D3472BF-8A9D-4595-A782-2FC01D08E30B}" srcOrd="7" destOrd="0" presId="urn:microsoft.com/office/officeart/2005/8/layout/venn1"/>
    <dgm:cxn modelId="{BD584D77-3968-449F-BA74-5F1DBDA878C8}" type="presParOf" srcId="{D2DFA162-E7DD-47AC-820E-7221AF079841}" destId="{BAE942E3-5DC7-4086-85E5-F9575DF7DCDE}" srcOrd="8" destOrd="0" presId="urn:microsoft.com/office/officeart/2005/8/layout/venn1"/>
    <dgm:cxn modelId="{487DC53C-88DA-4C1D-9374-0CB217CBB8BE}" type="presParOf" srcId="{D2DFA162-E7DD-47AC-820E-7221AF079841}" destId="{83494D6A-57E0-4005-85F0-9D114E745351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08C5E3-6296-4BAB-B025-8988088C8A9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0EB1E8-A22F-4D82-9E6E-1F193E7EE5E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Традиционные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220CB5-7860-4545-9E14-3270E7141141}" type="parTrans" cxnId="{548866D2-0113-449C-A727-9BAF1DA78D5F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E76534-0DA8-4E3C-B74D-865EACC8D8B3}" type="sibTrans" cxnId="{548866D2-0113-449C-A727-9BAF1DA78D5F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A00210-FE36-44C8-BBAB-80771701D9F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Родительские встречи; Тренинг; Круглый стол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C72BAA-E6FF-4D49-881C-75AE522DAA11}" type="parTrans" cxnId="{D4D069AA-6F7D-40B7-86FD-AD763CC5C39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57884-08C9-4621-9262-9BA788C018DA}" type="sibTrans" cxnId="{D4D069AA-6F7D-40B7-86FD-AD763CC5C39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73765A-202E-4062-B12B-0584364E816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Новые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BE11B9-AE24-49F5-846A-26530BA80DDB}" type="parTrans" cxnId="{D0F61464-0A7D-4267-B3AF-AAA4EC3BEDF0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BB7EB-B50D-4BB3-ACA7-186D20222132}" type="sibTrans" cxnId="{D0F61464-0A7D-4267-B3AF-AAA4EC3BEDF0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B759D-6C22-4CF0-BF18-A7C02F904DD6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Деловая игра; «Киношкола»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F43BF1-36B6-49FC-8C86-5534ED264DCF}" type="parTrans" cxnId="{E3E43BE4-2EA6-4268-A721-178675C70211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D0D00-26F8-414D-901B-7881DE1705C5}" type="sibTrans" cxnId="{E3E43BE4-2EA6-4268-A721-178675C70211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37979D-2C63-4B37-A8A2-9B94FFA3EC6A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Мастер-класс; Творческий час 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98805-9DFF-4D02-B148-30413C6A7F0B}" type="parTrans" cxnId="{5C891C8F-DE0E-4730-9E6D-94A59FAD339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70FBAD-6758-4D76-8C9E-8763AC708D41}" type="sibTrans" cxnId="{5C891C8F-DE0E-4730-9E6D-94A59FAD339A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3DAC94-BB3E-4CEB-9279-73B3C3B967C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Родительская гостиная; Родительский ринг; КВН; Что? Где? Когда?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4A91D-C6B2-4CE8-9EC7-717B5F460760}" type="parTrans" cxnId="{9008EEA9-61C9-4062-80E7-ABF9A3DD040F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ED3623-CDA3-40C3-946E-4AB2E45D1C91}" type="sibTrans" cxnId="{9008EEA9-61C9-4062-80E7-ABF9A3DD040F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02E574-9B22-4E57-A3B9-51366C85D3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Семинар-практикум; Дискуссия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95712-835B-426B-899B-1A082866177E}" type="parTrans" cxnId="{6BA24634-5214-4F69-B9FD-E70FB6CDAC1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ECD4F-488B-4D81-B4E6-F84A1F4A4808}" type="sibTrans" cxnId="{6BA24634-5214-4F69-B9FD-E70FB6CDAC1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33960-510B-4921-B179-E65261378DDF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Банк идей; Выставки – ярмарки родительских идей; </a:t>
          </a:r>
          <a:r>
            <a:rPr lang="ru-RU" sz="1800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портфолио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CE2899-1380-49B1-8C56-2E7CDFB93E66}" type="parTrans" cxnId="{9597F1A5-1581-4BEF-853D-3B8EA7A39D9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B487D9-9903-4359-9EA5-B8523062BAA6}" type="sibTrans" cxnId="{9597F1A5-1581-4BEF-853D-3B8EA7A39D9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28ED6B-34F9-40DE-B5F7-34F0A44FB4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Новейшие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D295C7-90AA-4CF0-8EEE-59A803B7CBDB}" type="parTrans" cxnId="{59931CDB-1700-44DD-99D5-8739D92616C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08AEC7-5959-4D39-99D4-2DE47BBB6AB1}" type="sibTrans" cxnId="{59931CDB-1700-44DD-99D5-8739D92616CD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5310B-BEF2-4D23-986E-BE309C69C045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Кружки качества; Родительская мастерская</a:t>
          </a:r>
          <a:endParaRPr lang="ru-RU" sz="18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ABA78-953A-4CD9-BBA6-50F67FCA9468}" type="parTrans" cxnId="{7B9D3AD1-E92C-4589-9B81-312089CADFB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6E67A-E3BD-4286-9054-DD3EEE60594F}" type="sibTrans" cxnId="{7B9D3AD1-E92C-4589-9B81-312089CADFB5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7A832-E12A-4A14-A3D7-FBA34DC9DAD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Коучинг – сессия; </a:t>
          </a:r>
          <a:r>
            <a:rPr lang="ru-RU" sz="18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Квест-игра</a:t>
          </a:r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; Кейс-метод</a:t>
          </a:r>
          <a:endParaRPr lang="ru-RU" sz="18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597BD7-9C8C-4D99-9AFE-9B5299C95773}" type="parTrans" cxnId="{12875E5E-BA05-43A1-85E3-0A84CB8E087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7FC783-6E96-42A4-9C1E-503B421EC747}" type="sibTrans" cxnId="{12875E5E-BA05-43A1-85E3-0A84CB8E0872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9A93C-286D-4F97-BDD3-96D42F4EEE86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Квик</a:t>
          </a:r>
          <a:r>
            <a: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-настройка</a:t>
          </a:r>
          <a:endParaRPr lang="ru-RU" sz="18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D6FF8A-2B35-4424-984C-BAA537403C61}" type="parTrans" cxnId="{DCB25C22-5579-48A3-88AA-EDBA404A8C9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661FB-379B-44C6-8BC1-FB29E63130EA}" type="sibTrans" cxnId="{DCB25C22-5579-48A3-88AA-EDBA404A8C9E}">
      <dgm:prSet/>
      <dgm:spPr/>
      <dgm:t>
        <a:bodyPr/>
        <a:lstStyle/>
        <a:p>
          <a:endParaRPr lang="ru-RU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992EC1-8FE9-42F9-B92D-3EA84D12968C}" type="pres">
      <dgm:prSet presAssocID="{3908C5E3-6296-4BAB-B025-8988088C8A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8AC047-6FFD-4A6C-8934-96A484C7B25E}" type="pres">
      <dgm:prSet presAssocID="{AB0EB1E8-A22F-4D82-9E6E-1F193E7EE5ED}" presName="linNode" presStyleCnt="0"/>
      <dgm:spPr/>
    </dgm:pt>
    <dgm:pt modelId="{838651F4-1732-4004-ADFE-00FA1BDA224C}" type="pres">
      <dgm:prSet presAssocID="{AB0EB1E8-A22F-4D82-9E6E-1F193E7EE5ED}" presName="parentShp" presStyleLbl="node1" presStyleIdx="0" presStyleCnt="3" custScaleX="72715" custLinFactNeighborY="1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2618F-8AB9-4AF6-89EF-6FEE603FA17E}" type="pres">
      <dgm:prSet presAssocID="{AB0EB1E8-A22F-4D82-9E6E-1F193E7EE5ED}" presName="childShp" presStyleLbl="bgAccFollowNode1" presStyleIdx="0" presStyleCnt="3" custScaleX="127512" custScaleY="204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BD25F-441A-4F3D-AB64-A722A9318219}" type="pres">
      <dgm:prSet presAssocID="{6BE76534-0DA8-4E3C-B74D-865EACC8D8B3}" presName="spacing" presStyleCnt="0"/>
      <dgm:spPr/>
    </dgm:pt>
    <dgm:pt modelId="{F6EDD036-28D9-4C67-90C6-08404A2882EE}" type="pres">
      <dgm:prSet presAssocID="{9173765A-202E-4062-B12B-0584364E8168}" presName="linNode" presStyleCnt="0"/>
      <dgm:spPr/>
    </dgm:pt>
    <dgm:pt modelId="{59DC6AAE-DDD1-4F2A-9974-89FEB408D211}" type="pres">
      <dgm:prSet presAssocID="{9173765A-202E-4062-B12B-0584364E8168}" presName="parentShp" presStyleLbl="node1" presStyleIdx="1" presStyleCnt="3" custScaleX="72715" custLinFactNeighborX="-2103" custLinFactNeighborY="-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B3466-18A2-46F1-AA9C-5C3FFF77960E}" type="pres">
      <dgm:prSet presAssocID="{9173765A-202E-4062-B12B-0584364E8168}" presName="childShp" presStyleLbl="bgAccFollowNode1" presStyleIdx="1" presStyleCnt="3" custScaleX="117324" custScaleY="158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93BEC-734D-4D85-8140-05F859400457}" type="pres">
      <dgm:prSet presAssocID="{BE8BB7EB-B50D-4BB3-ACA7-186D20222132}" presName="spacing" presStyleCnt="0"/>
      <dgm:spPr/>
    </dgm:pt>
    <dgm:pt modelId="{3C33E56E-CC77-45FC-9BBB-F0FF20CD6169}" type="pres">
      <dgm:prSet presAssocID="{5928ED6B-34F9-40DE-B5F7-34F0A44FB428}" presName="linNode" presStyleCnt="0"/>
      <dgm:spPr/>
    </dgm:pt>
    <dgm:pt modelId="{DD0C3D3F-A7F9-4815-A911-A27E9322DF15}" type="pres">
      <dgm:prSet presAssocID="{5928ED6B-34F9-40DE-B5F7-34F0A44FB428}" presName="parentShp" presStyleLbl="node1" presStyleIdx="2" presStyleCnt="3" custScaleX="72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6B46A-91C9-4186-BF92-60A452D6AFB0}" type="pres">
      <dgm:prSet presAssocID="{5928ED6B-34F9-40DE-B5F7-34F0A44FB428}" presName="childShp" presStyleLbl="bgAccFollowNode1" presStyleIdx="2" presStyleCnt="3" custScaleX="118190" custScaleY="15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52FE18-9DE5-4260-8483-9C6115B990D1}" type="presOf" srcId="{391B759D-6C22-4CF0-BF18-A7C02F904DD6}" destId="{1E2B3466-18A2-46F1-AA9C-5C3FFF77960E}" srcOrd="0" destOrd="0" presId="urn:microsoft.com/office/officeart/2005/8/layout/vList6"/>
    <dgm:cxn modelId="{E98317A6-0CE7-4CBA-87E2-54EB4ED22880}" type="presOf" srcId="{5928ED6B-34F9-40DE-B5F7-34F0A44FB428}" destId="{DD0C3D3F-A7F9-4815-A911-A27E9322DF15}" srcOrd="0" destOrd="0" presId="urn:microsoft.com/office/officeart/2005/8/layout/vList6"/>
    <dgm:cxn modelId="{79AD48B3-B299-46FF-AF56-485E3741800D}" type="presOf" srcId="{3908C5E3-6296-4BAB-B025-8988088C8A9E}" destId="{A8992EC1-8FE9-42F9-B92D-3EA84D12968C}" srcOrd="0" destOrd="0" presId="urn:microsoft.com/office/officeart/2005/8/layout/vList6"/>
    <dgm:cxn modelId="{C539D10B-1292-4C3E-BC2B-1D2EC4D68373}" type="presOf" srcId="{82E33960-510B-4921-B179-E65261378DDF}" destId="{1E2B3466-18A2-46F1-AA9C-5C3FFF77960E}" srcOrd="0" destOrd="2" presId="urn:microsoft.com/office/officeart/2005/8/layout/vList6"/>
    <dgm:cxn modelId="{7B9D3AD1-E92C-4589-9B81-312089CADFB5}" srcId="{5928ED6B-34F9-40DE-B5F7-34F0A44FB428}" destId="{85E5310B-BEF2-4D23-986E-BE309C69C045}" srcOrd="0" destOrd="0" parTransId="{16EABA78-953A-4CD9-BBA6-50F67FCA9468}" sibTransId="{3AB6E67A-E3BD-4286-9054-DD3EEE60594F}"/>
    <dgm:cxn modelId="{35652394-3404-49BE-84F8-E0DCDB25F838}" type="presOf" srcId="{33A00210-FE36-44C8-BBAB-80771701D9FA}" destId="{A972618F-8AB9-4AF6-89EF-6FEE603FA17E}" srcOrd="0" destOrd="0" presId="urn:microsoft.com/office/officeart/2005/8/layout/vList6"/>
    <dgm:cxn modelId="{FDADE3FC-2BF0-4B34-A629-8E1E35EB157E}" type="presOf" srcId="{9173765A-202E-4062-B12B-0584364E8168}" destId="{59DC6AAE-DDD1-4F2A-9974-89FEB408D211}" srcOrd="0" destOrd="0" presId="urn:microsoft.com/office/officeart/2005/8/layout/vList6"/>
    <dgm:cxn modelId="{6BA24634-5214-4F69-B9FD-E70FB6CDAC12}" srcId="{AB0EB1E8-A22F-4D82-9E6E-1F193E7EE5ED}" destId="{C302E574-9B22-4E57-A3B9-51366C85D3FD}" srcOrd="2" destOrd="0" parTransId="{3C095712-835B-426B-899B-1A082866177E}" sibTransId="{9A2ECD4F-488B-4D81-B4E6-F84A1F4A4808}"/>
    <dgm:cxn modelId="{9597F1A5-1581-4BEF-853D-3B8EA7A39D9E}" srcId="{9173765A-202E-4062-B12B-0584364E8168}" destId="{82E33960-510B-4921-B179-E65261378DDF}" srcOrd="2" destOrd="0" parTransId="{6ECE2899-1380-49B1-8C56-2E7CDFB93E66}" sibTransId="{D1B487D9-9903-4359-9EA5-B8523062BAA6}"/>
    <dgm:cxn modelId="{DCB25C22-5579-48A3-88AA-EDBA404A8C9E}" srcId="{5928ED6B-34F9-40DE-B5F7-34F0A44FB428}" destId="{4D19A93C-286D-4F97-BDD3-96D42F4EEE86}" srcOrd="2" destOrd="0" parTransId="{6AD6FF8A-2B35-4424-984C-BAA537403C61}" sibTransId="{DA0661FB-379B-44C6-8BC1-FB29E63130EA}"/>
    <dgm:cxn modelId="{6229ED5D-10D8-4492-9290-CBC5C27A706B}" type="presOf" srcId="{D537979D-2C63-4B37-A8A2-9B94FFA3EC6A}" destId="{1E2B3466-18A2-46F1-AA9C-5C3FFF77960E}" srcOrd="0" destOrd="1" presId="urn:microsoft.com/office/officeart/2005/8/layout/vList6"/>
    <dgm:cxn modelId="{5C891C8F-DE0E-4730-9E6D-94A59FAD339A}" srcId="{9173765A-202E-4062-B12B-0584364E8168}" destId="{D537979D-2C63-4B37-A8A2-9B94FFA3EC6A}" srcOrd="1" destOrd="0" parTransId="{E8598805-9DFF-4D02-B148-30413C6A7F0B}" sibTransId="{8870FBAD-6758-4D76-8C9E-8763AC708D41}"/>
    <dgm:cxn modelId="{59931CDB-1700-44DD-99D5-8739D92616CD}" srcId="{3908C5E3-6296-4BAB-B025-8988088C8A9E}" destId="{5928ED6B-34F9-40DE-B5F7-34F0A44FB428}" srcOrd="2" destOrd="0" parTransId="{19D295C7-90AA-4CF0-8EEE-59A803B7CBDB}" sibTransId="{ED08AEC7-5959-4D39-99D4-2DE47BBB6AB1}"/>
    <dgm:cxn modelId="{55C03BBD-CD12-43F6-8186-B16EDFE2F60D}" type="presOf" srcId="{AB0EB1E8-A22F-4D82-9E6E-1F193E7EE5ED}" destId="{838651F4-1732-4004-ADFE-00FA1BDA224C}" srcOrd="0" destOrd="0" presId="urn:microsoft.com/office/officeart/2005/8/layout/vList6"/>
    <dgm:cxn modelId="{548866D2-0113-449C-A727-9BAF1DA78D5F}" srcId="{3908C5E3-6296-4BAB-B025-8988088C8A9E}" destId="{AB0EB1E8-A22F-4D82-9E6E-1F193E7EE5ED}" srcOrd="0" destOrd="0" parTransId="{92220CB5-7860-4545-9E14-3270E7141141}" sibTransId="{6BE76534-0DA8-4E3C-B74D-865EACC8D8B3}"/>
    <dgm:cxn modelId="{D0F61464-0A7D-4267-B3AF-AAA4EC3BEDF0}" srcId="{3908C5E3-6296-4BAB-B025-8988088C8A9E}" destId="{9173765A-202E-4062-B12B-0584364E8168}" srcOrd="1" destOrd="0" parTransId="{89BE11B9-AE24-49F5-846A-26530BA80DDB}" sibTransId="{BE8BB7EB-B50D-4BB3-ACA7-186D20222132}"/>
    <dgm:cxn modelId="{12875E5E-BA05-43A1-85E3-0A84CB8E0872}" srcId="{5928ED6B-34F9-40DE-B5F7-34F0A44FB428}" destId="{1C07A832-E12A-4A14-A3D7-FBA34DC9DADC}" srcOrd="1" destOrd="0" parTransId="{A5597BD7-9C8C-4D99-9AFE-9B5299C95773}" sibTransId="{837FC783-6E96-42A4-9C1E-503B421EC747}"/>
    <dgm:cxn modelId="{D4ED9E35-F833-493F-A3C6-15E6DC139FC6}" type="presOf" srcId="{C93DAC94-BB3E-4CEB-9279-73B3C3B967C7}" destId="{A972618F-8AB9-4AF6-89EF-6FEE603FA17E}" srcOrd="0" destOrd="1" presId="urn:microsoft.com/office/officeart/2005/8/layout/vList6"/>
    <dgm:cxn modelId="{E3E43BE4-2EA6-4268-A721-178675C70211}" srcId="{9173765A-202E-4062-B12B-0584364E8168}" destId="{391B759D-6C22-4CF0-BF18-A7C02F904DD6}" srcOrd="0" destOrd="0" parTransId="{88F43BF1-36B6-49FC-8C86-5534ED264DCF}" sibTransId="{46FD0D00-26F8-414D-901B-7881DE1705C5}"/>
    <dgm:cxn modelId="{D4D069AA-6F7D-40B7-86FD-AD763CC5C39D}" srcId="{AB0EB1E8-A22F-4D82-9E6E-1F193E7EE5ED}" destId="{33A00210-FE36-44C8-BBAB-80771701D9FA}" srcOrd="0" destOrd="0" parTransId="{A1C72BAA-E6FF-4D49-881C-75AE522DAA11}" sibTransId="{B7357884-08C9-4621-9262-9BA788C018DA}"/>
    <dgm:cxn modelId="{1CE575C6-92B0-4CAB-ABB4-C056F7072D65}" type="presOf" srcId="{1C07A832-E12A-4A14-A3D7-FBA34DC9DADC}" destId="{0936B46A-91C9-4186-BF92-60A452D6AFB0}" srcOrd="0" destOrd="1" presId="urn:microsoft.com/office/officeart/2005/8/layout/vList6"/>
    <dgm:cxn modelId="{9C63D89D-E7C6-4C81-85A7-5DD1469FE280}" type="presOf" srcId="{4D19A93C-286D-4F97-BDD3-96D42F4EEE86}" destId="{0936B46A-91C9-4186-BF92-60A452D6AFB0}" srcOrd="0" destOrd="2" presId="urn:microsoft.com/office/officeart/2005/8/layout/vList6"/>
    <dgm:cxn modelId="{591757EF-758C-4969-88D1-4084B32C2437}" type="presOf" srcId="{85E5310B-BEF2-4D23-986E-BE309C69C045}" destId="{0936B46A-91C9-4186-BF92-60A452D6AFB0}" srcOrd="0" destOrd="0" presId="urn:microsoft.com/office/officeart/2005/8/layout/vList6"/>
    <dgm:cxn modelId="{9008EEA9-61C9-4062-80E7-ABF9A3DD040F}" srcId="{AB0EB1E8-A22F-4D82-9E6E-1F193E7EE5ED}" destId="{C93DAC94-BB3E-4CEB-9279-73B3C3B967C7}" srcOrd="1" destOrd="0" parTransId="{F214A91D-C6B2-4CE8-9EC7-717B5F460760}" sibTransId="{72ED3623-CDA3-40C3-946E-4AB2E45D1C91}"/>
    <dgm:cxn modelId="{309F1F9F-9903-44B0-B159-55A9853A922B}" type="presOf" srcId="{C302E574-9B22-4E57-A3B9-51366C85D3FD}" destId="{A972618F-8AB9-4AF6-89EF-6FEE603FA17E}" srcOrd="0" destOrd="2" presId="urn:microsoft.com/office/officeart/2005/8/layout/vList6"/>
    <dgm:cxn modelId="{A3193E60-1E65-4394-B13F-62ADA00519E5}" type="presParOf" srcId="{A8992EC1-8FE9-42F9-B92D-3EA84D12968C}" destId="{DC8AC047-6FFD-4A6C-8934-96A484C7B25E}" srcOrd="0" destOrd="0" presId="urn:microsoft.com/office/officeart/2005/8/layout/vList6"/>
    <dgm:cxn modelId="{C1FDAF80-BBD4-43EE-A3F3-0678F002FF92}" type="presParOf" srcId="{DC8AC047-6FFD-4A6C-8934-96A484C7B25E}" destId="{838651F4-1732-4004-ADFE-00FA1BDA224C}" srcOrd="0" destOrd="0" presId="urn:microsoft.com/office/officeart/2005/8/layout/vList6"/>
    <dgm:cxn modelId="{FA18126F-EE48-402D-BD4F-3944CE5AB72C}" type="presParOf" srcId="{DC8AC047-6FFD-4A6C-8934-96A484C7B25E}" destId="{A972618F-8AB9-4AF6-89EF-6FEE603FA17E}" srcOrd="1" destOrd="0" presId="urn:microsoft.com/office/officeart/2005/8/layout/vList6"/>
    <dgm:cxn modelId="{CDD74424-5959-4502-9D98-42F25FAB9187}" type="presParOf" srcId="{A8992EC1-8FE9-42F9-B92D-3EA84D12968C}" destId="{31ABD25F-441A-4F3D-AB64-A722A9318219}" srcOrd="1" destOrd="0" presId="urn:microsoft.com/office/officeart/2005/8/layout/vList6"/>
    <dgm:cxn modelId="{39092E72-2C72-4E6E-B466-5B5002D61036}" type="presParOf" srcId="{A8992EC1-8FE9-42F9-B92D-3EA84D12968C}" destId="{F6EDD036-28D9-4C67-90C6-08404A2882EE}" srcOrd="2" destOrd="0" presId="urn:microsoft.com/office/officeart/2005/8/layout/vList6"/>
    <dgm:cxn modelId="{D4C49322-8977-4B02-8D61-E457D2F62BC1}" type="presParOf" srcId="{F6EDD036-28D9-4C67-90C6-08404A2882EE}" destId="{59DC6AAE-DDD1-4F2A-9974-89FEB408D211}" srcOrd="0" destOrd="0" presId="urn:microsoft.com/office/officeart/2005/8/layout/vList6"/>
    <dgm:cxn modelId="{4947A6AA-055B-4FC9-8F1C-0C46F32A0B9B}" type="presParOf" srcId="{F6EDD036-28D9-4C67-90C6-08404A2882EE}" destId="{1E2B3466-18A2-46F1-AA9C-5C3FFF77960E}" srcOrd="1" destOrd="0" presId="urn:microsoft.com/office/officeart/2005/8/layout/vList6"/>
    <dgm:cxn modelId="{9523B000-F8CF-43F8-AFB5-C293CFB65335}" type="presParOf" srcId="{A8992EC1-8FE9-42F9-B92D-3EA84D12968C}" destId="{19A93BEC-734D-4D85-8140-05F859400457}" srcOrd="3" destOrd="0" presId="urn:microsoft.com/office/officeart/2005/8/layout/vList6"/>
    <dgm:cxn modelId="{B64BEF39-9F7F-4599-9948-687DF3CCFF1D}" type="presParOf" srcId="{A8992EC1-8FE9-42F9-B92D-3EA84D12968C}" destId="{3C33E56E-CC77-45FC-9BBB-F0FF20CD6169}" srcOrd="4" destOrd="0" presId="urn:microsoft.com/office/officeart/2005/8/layout/vList6"/>
    <dgm:cxn modelId="{0D8759B9-2944-441F-8678-CFF93428D44F}" type="presParOf" srcId="{3C33E56E-CC77-45FC-9BBB-F0FF20CD6169}" destId="{DD0C3D3F-A7F9-4815-A911-A27E9322DF15}" srcOrd="0" destOrd="0" presId="urn:microsoft.com/office/officeart/2005/8/layout/vList6"/>
    <dgm:cxn modelId="{5B9D33ED-9F5E-4AA0-A4BF-FC5B1E8914A9}" type="presParOf" srcId="{3C33E56E-CC77-45FC-9BBB-F0FF20CD6169}" destId="{0936B46A-91C9-4186-BF92-60A452D6AFB0}" srcOrd="1" destOrd="0" presId="urn:microsoft.com/office/officeart/2005/8/layout/vList6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922D75-CD54-4937-9E83-1076EA628CF7}">
      <dsp:nvSpPr>
        <dsp:cNvPr id="0" name=""/>
        <dsp:cNvSpPr/>
      </dsp:nvSpPr>
      <dsp:spPr>
        <a:xfrm>
          <a:off x="1200032" y="0"/>
          <a:ext cx="5069160" cy="50691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70677-4DF6-417E-8619-50232A06992D}">
      <dsp:nvSpPr>
        <dsp:cNvPr id="0" name=""/>
        <dsp:cNvSpPr/>
      </dsp:nvSpPr>
      <dsp:spPr>
        <a:xfrm>
          <a:off x="3734612" y="507912"/>
          <a:ext cx="3294954" cy="13232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>
              <a:solidFill>
                <a:schemeClr val="accent1">
                  <a:lumMod val="50000"/>
                </a:schemeClr>
              </a:solidFill>
            </a:rPr>
            <a:t>Образовательное направление</a:t>
          </a:r>
          <a:endParaRPr lang="ru-RU" sz="2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34612" y="507912"/>
        <a:ext cx="3294954" cy="1323288"/>
      </dsp:txXfrm>
    </dsp:sp>
    <dsp:sp modelId="{AF0461C2-488E-47DF-BBA6-461C2493DE6F}">
      <dsp:nvSpPr>
        <dsp:cNvPr id="0" name=""/>
        <dsp:cNvSpPr/>
      </dsp:nvSpPr>
      <dsp:spPr>
        <a:xfrm>
          <a:off x="3734612" y="1904837"/>
          <a:ext cx="3294954" cy="12239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>
              <a:solidFill>
                <a:schemeClr val="accent1">
                  <a:lumMod val="50000"/>
                </a:schemeClr>
              </a:solidFill>
            </a:rPr>
            <a:t>Психологическое направление</a:t>
          </a:r>
          <a:endParaRPr lang="ru-RU" sz="2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34612" y="1904837"/>
        <a:ext cx="3294954" cy="1223914"/>
      </dsp:txXfrm>
    </dsp:sp>
    <dsp:sp modelId="{A676382B-A8D4-4A49-82B6-0A821692A0E3}">
      <dsp:nvSpPr>
        <dsp:cNvPr id="0" name=""/>
        <dsp:cNvSpPr/>
      </dsp:nvSpPr>
      <dsp:spPr>
        <a:xfrm>
          <a:off x="3734612" y="3202389"/>
          <a:ext cx="3294954" cy="12852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>
              <a:solidFill>
                <a:schemeClr val="accent1">
                  <a:lumMod val="50000"/>
                </a:schemeClr>
              </a:solidFill>
            </a:rPr>
            <a:t>Посредническое направление</a:t>
          </a:r>
          <a:endParaRPr lang="ru-RU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34612" y="3202389"/>
        <a:ext cx="3294954" cy="12852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37BAF-23E7-4CEB-A985-FE0D5070F27B}">
      <dsp:nvSpPr>
        <dsp:cNvPr id="0" name=""/>
        <dsp:cNvSpPr/>
      </dsp:nvSpPr>
      <dsp:spPr>
        <a:xfrm>
          <a:off x="0" y="892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характеристика возраста, развитие </a:t>
          </a:r>
          <a:r>
            <a:rPr lang="ru-RU" sz="2400" kern="12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психофизических способностей 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детей; проблемы воспитания, обучения, развития ребенка с ОВЗ и ребенка-инвалида</a:t>
          </a:r>
          <a:r>
            <a:rPr lang="ru-RU" sz="2400" kern="1200" dirty="0" smtClean="0">
              <a:latin typeface="+mn-lt"/>
              <a:cs typeface="Times New Roman" panose="02020603050405020304" pitchFamily="18" charset="0"/>
            </a:rPr>
            <a:t>;</a:t>
          </a:r>
          <a:endParaRPr lang="ru-RU" sz="2400" kern="1200" dirty="0">
            <a:latin typeface="+mn-lt"/>
            <a:cs typeface="Times New Roman" panose="02020603050405020304" pitchFamily="18" charset="0"/>
          </a:endParaRPr>
        </a:p>
      </dsp:txBody>
      <dsp:txXfrm>
        <a:off x="0" y="892"/>
        <a:ext cx="8820470" cy="928710"/>
      </dsp:txXfrm>
    </dsp:sp>
    <dsp:sp modelId="{E69B73A3-BDD8-46AE-BABC-FB2EB07A7445}">
      <dsp:nvSpPr>
        <dsp:cNvPr id="0" name=""/>
        <dsp:cNvSpPr/>
      </dsp:nvSpPr>
      <dsp:spPr>
        <a:xfrm>
          <a:off x="0" y="939629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сохранение и укрепление здоровья ребенка;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0" y="939629"/>
        <a:ext cx="8820470" cy="928710"/>
      </dsp:txXfrm>
    </dsp:sp>
    <dsp:sp modelId="{05A104CA-6B87-4072-B1ED-713BAC1DA574}">
      <dsp:nvSpPr>
        <dsp:cNvPr id="0" name=""/>
        <dsp:cNvSpPr/>
      </dsp:nvSpPr>
      <dsp:spPr>
        <a:xfrm>
          <a:off x="0" y="1809171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развитие ответственной родительской позиции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</a:rPr>
            <a:t>;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09171"/>
        <a:ext cx="8820470" cy="928710"/>
      </dsp:txXfrm>
    </dsp:sp>
    <dsp:sp modelId="{0E08228B-7DAB-4547-9636-BADBF974C4D2}">
      <dsp:nvSpPr>
        <dsp:cNvPr id="0" name=""/>
        <dsp:cNvSpPr/>
      </dsp:nvSpPr>
      <dsp:spPr>
        <a:xfrm>
          <a:off x="0" y="2817103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детско-родительские отношения, налаживание </a:t>
          </a:r>
          <a:r>
            <a:rPr lang="ru-RU" sz="2400" kern="12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отношений с ребёнком, его друзьями и взрослыми, сотрудничающими с 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ним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17103"/>
        <a:ext cx="8820470" cy="928710"/>
      </dsp:txXfrm>
    </dsp:sp>
    <dsp:sp modelId="{A35D7D4A-C9F0-45F6-A7A9-EBD0D92BDE2B}">
      <dsp:nvSpPr>
        <dsp:cNvPr id="0" name=""/>
        <dsp:cNvSpPr/>
      </dsp:nvSpPr>
      <dsp:spPr>
        <a:xfrm>
          <a:off x="0" y="3765648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обучение родителей и детей конкретным знаниям и умениям 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(например, развитие внимания, преодоление конфликтов в семье и </a:t>
          </a:r>
          <a:r>
            <a:rPr lang="ru-RU" sz="2400" kern="1200" dirty="0" err="1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т.д</a:t>
          </a: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)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0" y="3765648"/>
        <a:ext cx="8820470" cy="928710"/>
      </dsp:txXfrm>
    </dsp:sp>
    <dsp:sp modelId="{1D881A38-A498-408D-9DF1-44ED1171D0D8}">
      <dsp:nvSpPr>
        <dsp:cNvPr id="0" name=""/>
        <dsp:cNvSpPr/>
      </dsp:nvSpPr>
      <dsp:spPr>
        <a:xfrm>
          <a:off x="0" y="4694577"/>
          <a:ext cx="8820470" cy="92871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помощь в организации и проведении свободного времени родителей и детей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+mn-lt"/>
            <a:cs typeface="Times New Roman" panose="02020603050405020304" pitchFamily="18" charset="0"/>
          </a:endParaRPr>
        </a:p>
      </dsp:txBody>
      <dsp:txXfrm>
        <a:off x="0" y="4694577"/>
        <a:ext cx="8820470" cy="9287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153529-6625-46FA-BEA5-1CABB8616F4D}">
      <dsp:nvSpPr>
        <dsp:cNvPr id="0" name=""/>
        <dsp:cNvSpPr/>
      </dsp:nvSpPr>
      <dsp:spPr>
        <a:xfrm>
          <a:off x="648057" y="0"/>
          <a:ext cx="7455339" cy="3870175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008C73-0EE5-4C13-8228-3977F11B29D3}">
      <dsp:nvSpPr>
        <dsp:cNvPr id="0" name=""/>
        <dsp:cNvSpPr/>
      </dsp:nvSpPr>
      <dsp:spPr>
        <a:xfrm>
          <a:off x="0" y="1049088"/>
          <a:ext cx="2057037" cy="184036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поддержку усилий родителей по развитию личности ребенка;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049088"/>
        <a:ext cx="2057037" cy="1840361"/>
      </dsp:txXfrm>
    </dsp:sp>
    <dsp:sp modelId="{FA0192F1-EEA0-4AAB-BE53-0A1B241EFAB2}">
      <dsp:nvSpPr>
        <dsp:cNvPr id="0" name=""/>
        <dsp:cNvSpPr/>
      </dsp:nvSpPr>
      <dsp:spPr>
        <a:xfrm>
          <a:off x="2336074" y="980725"/>
          <a:ext cx="1971891" cy="1908723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налаживание эффективного общения ребенка с окружающими;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336074" y="980725"/>
        <a:ext cx="1971891" cy="1908723"/>
      </dsp:txXfrm>
    </dsp:sp>
    <dsp:sp modelId="{6BF67122-7B2D-413A-A968-8CFA60B34408}">
      <dsp:nvSpPr>
        <dsp:cNvPr id="0" name=""/>
        <dsp:cNvSpPr/>
      </dsp:nvSpPr>
      <dsp:spPr>
        <a:xfrm>
          <a:off x="4580346" y="980725"/>
          <a:ext cx="2063607" cy="1908723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формирование предпосылок к обучению;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80346" y="980725"/>
        <a:ext cx="2063607" cy="1908723"/>
      </dsp:txXfrm>
    </dsp:sp>
    <dsp:sp modelId="{27EBF06C-F4D4-4475-8F05-44E97CAFA9AB}">
      <dsp:nvSpPr>
        <dsp:cNvPr id="0" name=""/>
        <dsp:cNvSpPr/>
      </dsp:nvSpPr>
      <dsp:spPr>
        <a:xfrm>
          <a:off x="6916334" y="1052734"/>
          <a:ext cx="1847996" cy="176470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гармонизацию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</a:rPr>
            <a:t>родительско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-детских отношений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916334" y="1052734"/>
        <a:ext cx="1847996" cy="17647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3AD88-06F8-4A29-8045-5E1BE2C723EF}">
      <dsp:nvSpPr>
        <dsp:cNvPr id="0" name=""/>
        <dsp:cNvSpPr/>
      </dsp:nvSpPr>
      <dsp:spPr>
        <a:xfrm>
          <a:off x="3758208" y="1172718"/>
          <a:ext cx="1440179" cy="1440180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contourClr>
            <a:schemeClr val="tx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D6DC35C-12C1-4E50-AED0-A090E10FE67F}">
      <dsp:nvSpPr>
        <dsp:cNvPr id="0" name=""/>
        <dsp:cNvSpPr/>
      </dsp:nvSpPr>
      <dsp:spPr>
        <a:xfrm>
          <a:off x="3014577" y="0"/>
          <a:ext cx="2927441" cy="9669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Концептуальный модуль</a:t>
          </a:r>
        </a:p>
      </dsp:txBody>
      <dsp:txXfrm>
        <a:off x="3014577" y="0"/>
        <a:ext cx="2927441" cy="966978"/>
      </dsp:txXfrm>
    </dsp:sp>
    <dsp:sp modelId="{727341FB-7153-44AD-924C-622A631728DA}">
      <dsp:nvSpPr>
        <dsp:cNvPr id="0" name=""/>
        <dsp:cNvSpPr/>
      </dsp:nvSpPr>
      <dsp:spPr>
        <a:xfrm>
          <a:off x="4306052" y="1570619"/>
          <a:ext cx="1440179" cy="1440180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contourClr>
            <a:schemeClr val="accent2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3614F8E-411E-46FE-AE75-9F50F294A5DB}">
      <dsp:nvSpPr>
        <dsp:cNvPr id="0" name=""/>
        <dsp:cNvSpPr/>
      </dsp:nvSpPr>
      <dsp:spPr>
        <a:xfrm>
          <a:off x="5733386" y="1224142"/>
          <a:ext cx="3035760" cy="1049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Лечебно-профилактический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Tx/>
            <a:buFont typeface="Wingdings" panose="05000000000000000000" pitchFamily="2" charset="2"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1" lang="ru-RU" alt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733386" y="1224142"/>
        <a:ext cx="3035760" cy="1049273"/>
      </dsp:txXfrm>
    </dsp:sp>
    <dsp:sp modelId="{C3A61F4F-16CB-4123-9A17-190BB456C0FB}">
      <dsp:nvSpPr>
        <dsp:cNvPr id="0" name=""/>
        <dsp:cNvSpPr/>
      </dsp:nvSpPr>
      <dsp:spPr>
        <a:xfrm>
          <a:off x="4143859" y="2304259"/>
          <a:ext cx="1440179" cy="1440180"/>
        </a:xfrm>
        <a:prstGeom prst="ellipse">
          <a:avLst/>
        </a:prstGeom>
        <a:solidFill>
          <a:srgbClr val="92D050">
            <a:alpha val="48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contourClr>
            <a:schemeClr val="accent3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2CB6EF-B189-484F-B1AC-6E95D420BC77}">
      <dsp:nvSpPr>
        <dsp:cNvPr id="0" name=""/>
        <dsp:cNvSpPr/>
      </dsp:nvSpPr>
      <dsp:spPr>
        <a:xfrm>
          <a:off x="5225216" y="3024341"/>
          <a:ext cx="3324608" cy="1049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Социально-педагогический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</dsp:txBody>
      <dsp:txXfrm>
        <a:off x="5225216" y="3024341"/>
        <a:ext cx="3324608" cy="1049273"/>
      </dsp:txXfrm>
    </dsp:sp>
    <dsp:sp modelId="{46C7E4D2-9F47-412A-8022-30CD8E265020}">
      <dsp:nvSpPr>
        <dsp:cNvPr id="0" name=""/>
        <dsp:cNvSpPr/>
      </dsp:nvSpPr>
      <dsp:spPr>
        <a:xfrm>
          <a:off x="3569026" y="2232250"/>
          <a:ext cx="1440179" cy="1440180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contourClr>
            <a:schemeClr val="tx2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D3472BF-8A9D-4595-A782-2FC01D08E30B}">
      <dsp:nvSpPr>
        <dsp:cNvPr id="0" name=""/>
        <dsp:cNvSpPr/>
      </dsp:nvSpPr>
      <dsp:spPr>
        <a:xfrm>
          <a:off x="144008" y="3024341"/>
          <a:ext cx="3768866" cy="1049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Коррекционно-развивающий</a:t>
          </a:r>
          <a:r>
            <a:rPr kumimoji="0" lang="ru-RU" altLang="ru-RU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модуль</a:t>
          </a:r>
        </a:p>
      </dsp:txBody>
      <dsp:txXfrm>
        <a:off x="144008" y="3024341"/>
        <a:ext cx="3768866" cy="1049273"/>
      </dsp:txXfrm>
    </dsp:sp>
    <dsp:sp modelId="{BAE942E3-5DC7-4086-85E5-F9575DF7DCDE}">
      <dsp:nvSpPr>
        <dsp:cNvPr id="0" name=""/>
        <dsp:cNvSpPr/>
      </dsp:nvSpPr>
      <dsp:spPr>
        <a:xfrm>
          <a:off x="3210363" y="1570619"/>
          <a:ext cx="1440179" cy="144018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contourW="12700">
          <a:bevelT/>
          <a:contourClr>
            <a:schemeClr val="accent2">
              <a:lumMod val="75000"/>
            </a:schemeClr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3494D6A-57E0-4005-85F0-9D114E745351}">
      <dsp:nvSpPr>
        <dsp:cNvPr id="0" name=""/>
        <dsp:cNvSpPr/>
      </dsp:nvSpPr>
      <dsp:spPr>
        <a:xfrm>
          <a:off x="374515" y="1367409"/>
          <a:ext cx="2840972" cy="10492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Диагностико-консультативный</a:t>
          </a:r>
          <a:endParaRPr kumimoji="0" lang="ru-RU" altLang="ru-RU" sz="2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rPr>
            <a:t> модуль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374515" y="1367409"/>
        <a:ext cx="2840972" cy="10492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72618F-8AB9-4AF6-89EF-6FEE603FA17E}">
      <dsp:nvSpPr>
        <dsp:cNvPr id="0" name=""/>
        <dsp:cNvSpPr/>
      </dsp:nvSpPr>
      <dsp:spPr>
        <a:xfrm>
          <a:off x="2208235" y="78"/>
          <a:ext cx="5800243" cy="1700218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Родительские встречи; Тренинг; Круглый стол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Родительская гостиная; Родительский ринг; КВН; Что? Где? Когда?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Семинар-практикум; Дискуссия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08235" y="78"/>
        <a:ext cx="5800243" cy="1700218"/>
      </dsp:txXfrm>
    </dsp:sp>
    <dsp:sp modelId="{838651F4-1732-4004-ADFE-00FA1BDA224C}">
      <dsp:nvSpPr>
        <dsp:cNvPr id="0" name=""/>
        <dsp:cNvSpPr/>
      </dsp:nvSpPr>
      <dsp:spPr>
        <a:xfrm>
          <a:off x="3136" y="443366"/>
          <a:ext cx="2205098" cy="833428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Традиционные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6" y="443366"/>
        <a:ext cx="2205098" cy="833428"/>
      </dsp:txXfrm>
    </dsp:sp>
    <dsp:sp modelId="{1E2B3466-18A2-46F1-AA9C-5C3FFF77960E}">
      <dsp:nvSpPr>
        <dsp:cNvPr id="0" name=""/>
        <dsp:cNvSpPr/>
      </dsp:nvSpPr>
      <dsp:spPr>
        <a:xfrm>
          <a:off x="2352688" y="1783640"/>
          <a:ext cx="5634221" cy="1317291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Деловая игра; «Киношкола»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Мастер-класс; Творческий час 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Банк идей; Выставки – ярмарки родительских идей; </a:t>
          </a:r>
          <a:r>
            <a:rPr lang="ru-RU" sz="1800" b="1" kern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портфолио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2688" y="1783640"/>
        <a:ext cx="5634221" cy="1317291"/>
      </dsp:txXfrm>
    </dsp:sp>
    <dsp:sp modelId="{59DC6AAE-DDD1-4F2A-9974-89FEB408D211}">
      <dsp:nvSpPr>
        <dsp:cNvPr id="0" name=""/>
        <dsp:cNvSpPr/>
      </dsp:nvSpPr>
      <dsp:spPr>
        <a:xfrm>
          <a:off x="0" y="2023971"/>
          <a:ext cx="2327982" cy="83342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Новые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023971"/>
        <a:ext cx="2327982" cy="833428"/>
      </dsp:txXfrm>
    </dsp:sp>
    <dsp:sp modelId="{0936B46A-91C9-4186-BF92-60A452D6AFB0}">
      <dsp:nvSpPr>
        <dsp:cNvPr id="0" name=""/>
        <dsp:cNvSpPr/>
      </dsp:nvSpPr>
      <dsp:spPr>
        <a:xfrm>
          <a:off x="2331894" y="3184275"/>
          <a:ext cx="5675809" cy="1272203"/>
        </a:xfrm>
        <a:prstGeom prst="rightArrow">
          <a:avLst>
            <a:gd name="adj1" fmla="val 75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Кружки качества; Родительская мастерская</a:t>
          </a:r>
          <a:endParaRPr lang="ru-RU" sz="18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Коучинг – сессия; </a:t>
          </a:r>
          <a:r>
            <a:rPr lang="ru-RU" sz="1800" b="1" kern="1200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Квест-игра</a:t>
          </a: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; Кейс-метод</a:t>
          </a:r>
          <a:endParaRPr lang="ru-RU" sz="18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Квик</a:t>
          </a:r>
          <a:r>
            <a:rPr lang="ru-RU" sz="1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-настройка</a:t>
          </a:r>
          <a:endParaRPr lang="ru-RU" sz="18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31894" y="3184275"/>
        <a:ext cx="5675809" cy="1272203"/>
      </dsp:txXfrm>
    </dsp:sp>
    <dsp:sp modelId="{DD0C3D3F-A7F9-4815-A911-A27E9322DF15}">
      <dsp:nvSpPr>
        <dsp:cNvPr id="0" name=""/>
        <dsp:cNvSpPr/>
      </dsp:nvSpPr>
      <dsp:spPr>
        <a:xfrm>
          <a:off x="3911" y="3403662"/>
          <a:ext cx="2327982" cy="83342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Новейшие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11" y="3403662"/>
        <a:ext cx="2327982" cy="833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zabella.an@yandex.r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992888" cy="893961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Окружной  практико-ориентированный семинар</a:t>
            </a:r>
            <a:b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«Инновационные подходы </a:t>
            </a:r>
            <a:b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к организации работы с родителями </a:t>
            </a:r>
            <a:b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</a:rPr>
              <a:t>в условиях внедрения ФГОС ОВЗ»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7592888" cy="1512168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Забелина Ирина Анатольевна,</a:t>
            </a:r>
          </a:p>
          <a:p>
            <a:pPr algn="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 начальник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социопсихологического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отдела, </a:t>
            </a:r>
          </a:p>
          <a:p>
            <a:pPr algn="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педагог-психолог</a:t>
            </a:r>
          </a:p>
          <a:p>
            <a:pPr algn="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ГБУ ДПО «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Похвистневский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РЦ»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8680"/>
            <a:ext cx="1200813" cy="104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556793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200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«Комплексное психолого-педагогическое сопровождение обучающегося с ОВЗ и его семьи» </a:t>
            </a:r>
            <a:endParaRPr lang="ru-RU" sz="3800" b="1" dirty="0" smtClean="0">
              <a:solidFill>
                <a:schemeClr val="accent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609329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17 апреля 2019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09638945"/>
              </p:ext>
            </p:extLst>
          </p:nvPr>
        </p:nvGraphicFramePr>
        <p:xfrm>
          <a:off x="179512" y="2987825"/>
          <a:ext cx="8770988" cy="387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5388" y="332656"/>
            <a:ext cx="8788612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воспитывающих детей с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основана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гуманистическом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подходе к воспитанию и направлена на: </a:t>
            </a:r>
          </a:p>
          <a:p>
            <a:pPr algn="ctr"/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6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450612203"/>
              </p:ext>
            </p:extLst>
          </p:nvPr>
        </p:nvGraphicFramePr>
        <p:xfrm>
          <a:off x="323528" y="2132856"/>
          <a:ext cx="882047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1361" y="404664"/>
            <a:ext cx="6842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Модель комплексного сопровождения </a:t>
            </a:r>
          </a:p>
          <a:p>
            <a:pPr algn="ctr"/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обучающегося с ОВЗ и его семьи</a:t>
            </a:r>
            <a:endParaRPr lang="ru-RU" altLang="ru-R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5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Один из действенных способом помощи семьям с детьми с ОВЗ является создание «Родительского клуба». В нем могут рассматриваться такие проблемы как:</a:t>
            </a:r>
          </a:p>
          <a:p>
            <a:pPr lvl="0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у родителей адекватного восприятия своего ребенка.</a:t>
            </a:r>
          </a:p>
          <a:p>
            <a:pPr lvl="0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здорового микроклимата в семье, благодаря которому ребенок сможет раскрыть все свои личностные, социальные и творческие ресурсы.</a:t>
            </a:r>
          </a:p>
          <a:p>
            <a:pPr lvl="0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сетевого взаимодействия между ОУ и родителями</a:t>
            </a:r>
          </a:p>
          <a:p>
            <a:pPr lvl="0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Индивидуальное консультирование по вопросам развития ребенка</a:t>
            </a:r>
          </a:p>
          <a:p>
            <a:pPr lvl="0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Занятия в системе «ребенок — родитель — специалист»; участие в экспертизе динамики развития ребенка.</a:t>
            </a:r>
          </a:p>
          <a:p>
            <a:endParaRPr lang="ru-RU" dirty="0"/>
          </a:p>
        </p:txBody>
      </p:sp>
      <p:pic>
        <p:nvPicPr>
          <p:cNvPr id="4" name="Picture 5" descr="MCj028898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1640" y="5445224"/>
            <a:ext cx="63367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81" name="Rectangle 95"/>
          <p:cNvSpPr>
            <a:spLocks noChangeArrowheads="1"/>
          </p:cNvSpPr>
          <p:nvPr/>
        </p:nvSpPr>
        <p:spPr bwMode="auto">
          <a:xfrm>
            <a:off x="1862300" y="1134213"/>
            <a:ext cx="6552728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6785" name="Схема 116784"/>
          <p:cNvGraphicFramePr/>
          <p:nvPr>
            <p:extLst>
              <p:ext uri="{D42A27DB-BD31-4B8C-83A1-F6EECF244321}">
                <p14:modId xmlns="" xmlns:p14="http://schemas.microsoft.com/office/powerpoint/2010/main" val="2047766897"/>
              </p:ext>
            </p:extLst>
          </p:nvPr>
        </p:nvGraphicFramePr>
        <p:xfrm>
          <a:off x="827584" y="1484784"/>
          <a:ext cx="8011616" cy="445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188640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Интерактивные формы и методы  работы </a:t>
            </a:r>
          </a:p>
          <a:p>
            <a:pPr algn="ctr"/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 родителями</a:t>
            </a:r>
            <a:endParaRPr lang="ru-RU" alt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424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Квик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– настройка: настрой педагогам на успешную работу с родителями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Если хотите нравится людям – улыбайтесь, будьте добры и доверительны к друг другу!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 самые лучшие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душевно красивые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и мудрые, пусть все манекенщицы и  философы вам завидуют!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Есть люди подобны золотой монете: чем дольше работают, тем дороже ценятся!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81" name="Rectangle 95"/>
          <p:cNvSpPr>
            <a:spLocks noChangeArrowheads="1"/>
          </p:cNvSpPr>
          <p:nvPr/>
        </p:nvSpPr>
        <p:spPr bwMode="auto">
          <a:xfrm>
            <a:off x="1619672" y="1052736"/>
            <a:ext cx="6552728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2474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у родителей адекватного восприятия своего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ребенка;</a:t>
            </a:r>
          </a:p>
          <a:p>
            <a:pPr marL="609600" lvl="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развитие ответственной родительской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позиции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формирование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благоприятной психологической атмосферы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в семье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расширение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коррекционных и развивающих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ресурсов семьи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; </a:t>
            </a:r>
            <a:endParaRPr lang="ru-RU" altLang="ru-RU" sz="28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принятие </a:t>
            </a:r>
            <a:r>
              <a:rPr lang="ru-RU" altLang="ru-RU" sz="28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медико-психолого-педагогической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помощи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altLang="ru-RU" sz="28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поддкржки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ребенком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 его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семьёй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зависимости от сложностей, которые 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они будут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испытывать;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успешная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интеграция и включение ребенка с ОВЗ и ребенка-инвалида в образовательную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деятельность</a:t>
            </a:r>
            <a:r>
              <a:rPr lang="ru-RU" altLang="ru-RU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altLang="ru-RU" sz="28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endParaRPr lang="ru-RU" altLang="ru-RU" sz="28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8689" y="0"/>
            <a:ext cx="52796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Ожидаемые результаты эффективного </a:t>
            </a:r>
            <a:r>
              <a:rPr lang="ru-RU" alt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родительства</a:t>
            </a:r>
            <a:endParaRPr lang="ru-RU" alt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19256" cy="720080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rgbClr val="C00000"/>
                </a:solidFill>
                <a:latin typeface="Cambria" pitchFamily="18" charset="0"/>
              </a:rPr>
              <a:t>Успехов вам!</a:t>
            </a:r>
            <a:br>
              <a:rPr lang="ru-RU" sz="4200" b="1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ru-RU" sz="4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088232" cy="19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3573016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 (84656)23237,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izabella.an@yandex.ru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068960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altLang="ru-RU" sz="2400" b="1" i="1" dirty="0">
                <a:solidFill>
                  <a:srgbClr val="FF0000"/>
                </a:solidFill>
              </a:rPr>
              <a:t>Инклюзия</a:t>
            </a:r>
            <a:r>
              <a:rPr kumimoji="1" lang="ru-RU" altLang="ru-RU" sz="2400" b="1" dirty="0">
                <a:solidFill>
                  <a:srgbClr val="FF0000"/>
                </a:solidFill>
              </a:rPr>
              <a:t> </a:t>
            </a:r>
            <a:r>
              <a:rPr kumimoji="1" lang="ru-RU" altLang="ru-RU" sz="2400" dirty="0"/>
              <a:t>– </a:t>
            </a:r>
            <a:r>
              <a:rPr kumimoji="1" lang="ru-RU" altLang="ru-RU" sz="2400" dirty="0">
                <a:solidFill>
                  <a:schemeClr val="accent1">
                    <a:lumMod val="50000"/>
                  </a:schemeClr>
                </a:solidFill>
              </a:rPr>
              <a:t>глубокое    погружение ребёнка в адаптированную образовательную среду и </a:t>
            </a:r>
            <a:r>
              <a:rPr kumimoji="1"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оказание ему и </a:t>
            </a:r>
            <a:r>
              <a:rPr kumimoji="1"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его семье </a:t>
            </a:r>
            <a:r>
              <a:rPr kumimoji="1"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различных поддерживающих </a:t>
            </a:r>
            <a:r>
              <a:rPr kumimoji="1"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услуг.</a:t>
            </a:r>
            <a:endParaRPr kumimoji="1" lang="ru-RU" alt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13176"/>
            <a:ext cx="2735288" cy="184482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 Главный </a:t>
            </a:r>
            <a:r>
              <a:rPr lang="ru-RU" sz="2800" b="1" i="1" dirty="0">
                <a:solidFill>
                  <a:srgbClr val="FF0000"/>
                </a:solidFill>
              </a:rPr>
              <a:t>принцип инклюзивного образования</a:t>
            </a:r>
            <a:endParaRPr lang="ru-RU" sz="2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94421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51520" y="0"/>
            <a:ext cx="6048672" cy="3140968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109537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6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Инклюзивное образование</a:t>
            </a:r>
            <a:r>
              <a:rPr kumimoji="0" lang="ru-RU" altLang="ru-RU" sz="6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ru-RU" altLang="ru-RU" sz="51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обеспечение равного доступа к</a:t>
            </a:r>
            <a:r>
              <a:rPr kumimoji="0" lang="ru-RU" alt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образованию для всех обучающихся  с 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учетом разнообразия  особых 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образовательных потребностей и 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индивидуальных возможностей </a:t>
            </a:r>
          </a:p>
          <a:p>
            <a:pPr marL="365125" indent="-255588">
              <a:spcBef>
                <a:spcPct val="20000"/>
              </a:spcBef>
            </a:pPr>
            <a:r>
              <a:rPr lang="ru-RU" altLang="ru-RU" sz="5100" dirty="0" smtClean="0">
                <a:solidFill>
                  <a:schemeClr val="accent1">
                    <a:lumMod val="50000"/>
                  </a:schemeClr>
                </a:solidFill>
              </a:rPr>
              <a:t>(ФЗ «Об образовании в РФ» Статья 2 п.27 )</a:t>
            </a:r>
          </a:p>
          <a:p>
            <a:pPr marL="365125" marR="0" lvl="0" indent="-255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3501008"/>
            <a:ext cx="936104" cy="163121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</a:rPr>
              <a:t>!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725144"/>
            <a:ext cx="61926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«Не ребенок «подгоняется» под существующие в школе условия и нормы, а, наоборот , вся система образования  подстраивается  под потребности и возможности конкретного ребенка».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9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07088" cy="31089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Психолого-педагогическое сопровождение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 это комплексная система психолого-педагогической поддержки и помощи ребенку с ОВЗ и родителям в решении задач адаптации, развития, обучения, воспитания, социализации со стороны специалистов разного профиля, действующих согласованно.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3429000"/>
            <a:ext cx="8435280" cy="23167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</a:rPr>
              <a:t>Цель психолого-педагогического сопровождения ребенка с ОВЗ 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 это создание условий для: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- оптимального развития ребенка;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- успешной интеграции и включение его в образовательную деятельность;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- качественного обучения ребенка.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0415" y="260648"/>
            <a:ext cx="1564054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ds04.infourok.ru/uploads/ex/12e1/000012e0-02c801ff/1/img2.jpg"/>
          <p:cNvPicPr>
            <a:picLocks noChangeAspect="1" noChangeArrowheads="1"/>
          </p:cNvPicPr>
          <p:nvPr/>
        </p:nvPicPr>
        <p:blipFill>
          <a:blip r:embed="rId2" cstate="print"/>
          <a:srcRect t="21650"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Трудности, с которыми сталкивается семья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Психолого-педагогическое сопровождение семьи, имеющей ребенка с ограниченными возможностями здоровья, 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деятельность, направленная на актуализацию коррекционных ресурсов семьи,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обеспечивающих эффективность ее функционирования, особенно в периоды кризисов, связанных с воспитанием и развитием ребенка с ограниченными возможностями здоровья, что позволяет создавать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 соответствующее возрасту ребенка коррекционно-развивающего пространство,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000" b="1" dirty="0">
                <a:solidFill>
                  <a:srgbClr val="FF0000"/>
                </a:solidFill>
                <a:latin typeface="+mj-lt"/>
              </a:rPr>
              <a:t>Обязательные условия инклюзии ребенка с ограниченными возможностями здоровья в общеобразовательную среду:</a:t>
            </a:r>
            <a:endParaRPr lang="ru-RU" sz="3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424936" cy="4682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200" dirty="0" smtClean="0">
                <a:latin typeface="Arial" pitchFamily="34" charset="0"/>
              </a:rPr>
              <a:t>желание </a:t>
            </a:r>
            <a:r>
              <a:rPr lang="ru-RU" altLang="ru-RU" sz="2200" dirty="0">
                <a:latin typeface="Arial" pitchFamily="34" charset="0"/>
              </a:rPr>
              <a:t>родителей обучать своего ребенка вместе с нормально развивающимися сверстниками, стремление и готовность семьи систематически помогать ребенку в процессе обучения;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200" dirty="0" smtClean="0">
                <a:latin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</a:rPr>
              <a:t>наличие возможности подобрать ребенку тот вариант организации инклюзивного обучения, который является доступным и полезным для его развития;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200" dirty="0" smtClean="0">
                <a:latin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</a:rPr>
              <a:t>наличие возможности систематически оказывать инклюзивному ребенку необходимую ему квалифицированную специальную медико-психолого-педагогическую помощь;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200" dirty="0" smtClean="0">
                <a:latin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</a:rPr>
              <a:t>психологическая готовность ребенка с особыми образовательными потребностями к совместному обучению с нормально развивающимися сверстниками;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200" dirty="0" smtClean="0">
                <a:latin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</a:rPr>
              <a:t>готовность образовательного учреждения принять детей с ограниченными возможностями здоровья.</a:t>
            </a:r>
          </a:p>
        </p:txBody>
      </p:sp>
      <p:pic>
        <p:nvPicPr>
          <p:cNvPr id="4" name="Picture 5" descr="http://www.school-36.org/sites/default/files/inclusive/emblem_in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9429" y="404664"/>
            <a:ext cx="1524571" cy="11948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08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17.04.2019 Исаклы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531" y="260648"/>
            <a:ext cx="8288469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Деятельность школы с семьей, воспитывающей ребенка с ОВЗ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450209388"/>
              </p:ext>
            </p:extLst>
          </p:nvPr>
        </p:nvGraphicFramePr>
        <p:xfrm>
          <a:off x="323529" y="980728"/>
          <a:ext cx="8820471" cy="5624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188640"/>
            <a:ext cx="64249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Приоритетные направления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781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Окружной  практико-ориентированный семинар «Инновационные подходы  к организации работы с родителями  в условиях внедрения ФГОС ОВЗ»  </vt:lpstr>
      <vt:lpstr>Слайд 2</vt:lpstr>
      <vt:lpstr>Психолого-педагогическое сопровождение  - это комплексная система психолого-педагогической поддержки и помощи ребенку с ОВЗ и родителям в решении задач адаптации, развития, обучения, воспитания, социализации со стороны специалистов разного профиля, действующих согласованно.</vt:lpstr>
      <vt:lpstr>Трудности, с которыми сталкивается семья</vt:lpstr>
      <vt:lpstr>Слайд 5</vt:lpstr>
      <vt:lpstr>Слайд 6</vt:lpstr>
      <vt:lpstr>Слайд 7</vt:lpstr>
      <vt:lpstr>Деятельность школы с семьей, воспитывающей ребенка с ОВЗ</vt:lpstr>
      <vt:lpstr>Слайд 9</vt:lpstr>
      <vt:lpstr>Слайд 10</vt:lpstr>
      <vt:lpstr>Слайд 11</vt:lpstr>
      <vt:lpstr>Слайд 12</vt:lpstr>
      <vt:lpstr>Слайд 13</vt:lpstr>
      <vt:lpstr>Квик – настройка: настрой педагогам на успешную работу с родителями</vt:lpstr>
      <vt:lpstr>Слайд 15</vt:lpstr>
      <vt:lpstr>Успехов вам!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Забелина </cp:lastModifiedBy>
  <cp:revision>53</cp:revision>
  <dcterms:created xsi:type="dcterms:W3CDTF">2019-01-28T12:19:39Z</dcterms:created>
  <dcterms:modified xsi:type="dcterms:W3CDTF">2019-04-18T10:50:36Z</dcterms:modified>
</cp:coreProperties>
</file>