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>
        <p:scale>
          <a:sx n="100" d="100"/>
          <a:sy n="100" d="100"/>
        </p:scale>
        <p:origin x="-750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флегматик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0.19000000000000031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сангвиник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0.15000000000000024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холерик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0.31000000000000055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меланхолик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0.35000000000000031</c:v>
                </c:pt>
              </c:numCache>
            </c:numRef>
          </c:val>
        </c:ser>
        <c:shape val="box"/>
        <c:axId val="40545664"/>
        <c:axId val="43586688"/>
        <c:axId val="0"/>
      </c:bar3DChart>
      <c:catAx>
        <c:axId val="40545664"/>
        <c:scaling>
          <c:orientation val="minMax"/>
        </c:scaling>
        <c:axPos val="b"/>
        <c:numFmt formatCode="General" sourceLinked="1"/>
        <c:tickLblPos val="nextTo"/>
        <c:crossAx val="43586688"/>
        <c:crosses val="autoZero"/>
        <c:auto val="1"/>
        <c:lblAlgn val="ctr"/>
        <c:lblOffset val="100"/>
      </c:catAx>
      <c:valAx>
        <c:axId val="43586688"/>
        <c:scaling>
          <c:orientation val="minMax"/>
        </c:scaling>
        <c:axPos val="l"/>
        <c:majorGridlines/>
        <c:numFmt formatCode="0%" sourceLinked="1"/>
        <c:tickLblPos val="nextTo"/>
        <c:crossAx val="4054566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tvoyrebenok.ru/images/presentation/math/b/0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Рисунок 7" descr="C:\Users\Айслу\Desktop\grup1.gi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44000" cy="33251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6"/>
          <p:cNvGrpSpPr/>
          <p:nvPr/>
        </p:nvGrpSpPr>
        <p:grpSpPr>
          <a:xfrm>
            <a:off x="285720" y="332656"/>
            <a:ext cx="8572559" cy="3040437"/>
            <a:chOff x="1115616" y="-151659"/>
            <a:chExt cx="7165477" cy="34508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70427" y="-151659"/>
              <a:ext cx="5597554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ГКОУ </a:t>
              </a:r>
              <a:r>
                <a:rPr lang="ru-RU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для детей-сирот с. Камышла</a:t>
              </a:r>
              <a:endPara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403648" y="548680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Психограмма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профессиональных предпочтений </a:t>
            </a:r>
            <a:endParaRPr lang="ru-RU" sz="4000" dirty="0"/>
          </a:p>
        </p:txBody>
      </p:sp>
      <p:sp>
        <p:nvSpPr>
          <p:cNvPr id="16386" name="AutoShape 2" descr="https://4.bp.blogspot.com/-UhvFpIMN6VE/VsQpJ21rvHI/AAAAAAAAAuc/J-m6O-G5Ulk/s1600/8578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Определение типа темперамента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Меланхолик - тревожный, пессимистичный, сдержанный, необщительный.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Холерик - активный, беспокойный, непостоянный, оптимистичный.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Флегматик - рассудительный, доброжелательный, осмотрительный, надёжный, спокойный.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Сангвиник - общительный, разговорчивый, отзывчивый, жизнерадостный, беззаботный.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Результаты эксперимента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Выбрали профессии: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повара -                    3 ученика (12%)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швеи –                       1 ученица (3%)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автомеханика-           4 ученика (15%)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столяра -                    3 ученика (12%)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штукатура-маляра – 5  учащихся (19%)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определились в выборе будущей профессии –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10 учащихся (39 %)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Определение типа темперамента показало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2060848"/>
          <a:ext cx="79928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Ильдар\AppData\Local\Microsoft\Windows\Temporary Internet Files\Content.Word\DSC_45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888432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888432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501008"/>
            <a:ext cx="4153096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ИЛИЯ\МО-21 апрель 2017\карт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99288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15—16 лет: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algn="ctr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10—15% обучающихся имеют твердые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профессиональные намерения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столько же вообще не задумываются о своих профессиональных планах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около 70% не имеют четкой позиции, сомневаются в своем выборе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7452320" cy="521744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исследовании участвовало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26 учащихся  9-ых классов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- 9 сирот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- 12 приемных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- 5 родительских детей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92896"/>
            <a:ext cx="3528391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 descr="C:\Users\Ильдар\AppData\Local\Microsoft\Windows\Temporary Internet Files\Content.Word\IMG_815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3503447" cy="2836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Выявить предпочтения учащихся 9-ых классов к каким-либо профессиям.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2. Определить, влияет ли профессия родителей на выбор ребёнка.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3. Определить тип темперамента учащихся.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4. Определить, адекватно ли учащиеся подходят к выбору профессии.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эксперименте использовались следующие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методики: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1. Беседа (индивидуальная).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2. Анкета трудовых интересов по методике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Е.А.Климова.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3. Определение типа темперамента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Индивидуальная беседа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тебя зовут?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тебе лет?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профессии тебе нравятся? Почему?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Кем бы ты хотел(а) работать? Почему?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Давно ли тебе нравится эта профессия?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Мог(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бы ты освоить эту профессию?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ли твоё мнение об этой профессии измениться? Почему?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Кем работают твои родители?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Тебе нравится профессия твоих родителей? Почему?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школы ты хочешь продолжать обучение или сразу хочешь пойти работать? Если продолжить обучение, то где?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3312368" cy="28216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Ильдар\AppData\Local\Microsoft\Windows\Temporary Internet Files\Content.Word\IMG_82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528392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Ильдар\AppData\Local\Microsoft\Windows\Temporary Internet Files\Content.Word\IMG_81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789040"/>
            <a:ext cx="3528391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Анкета трудовых интересов</a:t>
            </a: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Ильдар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456384" cy="489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Ильдар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3816424" cy="4968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261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 В 15—16 лет: </vt:lpstr>
      <vt:lpstr>Слайд 4</vt:lpstr>
      <vt:lpstr>Задачи исследования: </vt:lpstr>
      <vt:lpstr>В эксперименте использовались следующие методики: </vt:lpstr>
      <vt:lpstr> Индивидуальная беседа </vt:lpstr>
      <vt:lpstr>Слайд 8</vt:lpstr>
      <vt:lpstr>Анкета трудовых интересов  </vt:lpstr>
      <vt:lpstr>Определение типа темперамента</vt:lpstr>
      <vt:lpstr>Результаты эксперимента </vt:lpstr>
      <vt:lpstr>Определение типа темперамента показало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Забелина </cp:lastModifiedBy>
  <cp:revision>33</cp:revision>
  <dcterms:created xsi:type="dcterms:W3CDTF">2014-06-24T15:51:35Z</dcterms:created>
  <dcterms:modified xsi:type="dcterms:W3CDTF">2017-04-27T05:31:03Z</dcterms:modified>
</cp:coreProperties>
</file>