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C429D8-2711-4A99-8E00-6BAEEF9571C3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5FBC34-4F53-4DAD-8EC6-F3765B20EA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Профессиональное самоопределение обучающихся с интеллектуальными нарушениями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518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Целью работы по профессиональному самоопределению в </a:t>
            </a:r>
            <a:r>
              <a:rPr lang="ru-RU" sz="2700" b="1" dirty="0" smtClean="0"/>
              <a:t>школе-интернате </a:t>
            </a:r>
            <a:r>
              <a:rPr lang="ru-RU" sz="2700" b="1" dirty="0"/>
              <a:t>является: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/>
              <a:t>условий для изучения воспитанниками своих интересов, способностей, склонностей, общественных ценностей, связанных с выбором профессии и своего места в обществе, </a:t>
            </a:r>
            <a:endParaRPr lang="ru-RU" dirty="0" smtClean="0"/>
          </a:p>
          <a:p>
            <a:r>
              <a:rPr lang="ru-RU" dirty="0" smtClean="0"/>
              <a:t>также </a:t>
            </a:r>
            <a:r>
              <a:rPr lang="ru-RU" dirty="0"/>
              <a:t>формирование представлений о профессиональных навыках, перспективах профессионального роста и мастерства, правилах выбора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559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Для реализации данной цели мы ставим перед собой следующие задачи: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1. Расширить объём знаний о мире профессий.</a:t>
            </a:r>
          </a:p>
          <a:p>
            <a:r>
              <a:rPr lang="ru-RU" dirty="0"/>
              <a:t>2.Формировать интересы и склонности к разным видам трудовой и учебной деятельности.</a:t>
            </a:r>
          </a:p>
          <a:p>
            <a:r>
              <a:rPr lang="ru-RU" dirty="0"/>
              <a:t>3. Развивать умение организовать свою трудовую и учебную деятельность навыки совместной работы.</a:t>
            </a:r>
          </a:p>
          <a:p>
            <a:r>
              <a:rPr lang="ru-RU" dirty="0"/>
              <a:t>4. Дать знания о рынке профессий и образовательных услугах.</a:t>
            </a:r>
          </a:p>
          <a:p>
            <a:r>
              <a:rPr lang="ru-RU" dirty="0"/>
              <a:t>5. Формировать мотивы и интересы к какой-либо определённой сфере человеческой деятельности, прививать общечеловеческие ценности.</a:t>
            </a:r>
          </a:p>
          <a:p>
            <a:r>
              <a:rPr lang="ru-RU" dirty="0"/>
              <a:t>6. Способствовать формированию социально-активной позиции, инициативности, самостоятельности, умения ставить цели, планировать, выполнять и оценивать результаты своей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805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Принципы профессионального </a:t>
            </a:r>
            <a:r>
              <a:rPr lang="ru-RU" i="1" dirty="0" smtClean="0"/>
              <a:t>самоопределения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принцип </a:t>
            </a:r>
            <a:r>
              <a:rPr lang="ru-RU" dirty="0" err="1"/>
              <a:t>региональности</a:t>
            </a:r>
            <a:r>
              <a:rPr lang="ru-RU" dirty="0"/>
              <a:t>,</a:t>
            </a:r>
          </a:p>
          <a:p>
            <a:pPr lvl="0"/>
            <a:r>
              <a:rPr lang="ru-RU" dirty="0"/>
              <a:t>принцип личностно ориентированного подхода,</a:t>
            </a:r>
          </a:p>
          <a:p>
            <a:pPr lvl="0"/>
            <a:r>
              <a:rPr lang="ru-RU" dirty="0"/>
              <a:t>практико-ориентированный принцип,</a:t>
            </a:r>
          </a:p>
          <a:p>
            <a:pPr lvl="0"/>
            <a:r>
              <a:rPr lang="ru-RU" dirty="0"/>
              <a:t>принцип организации партнерских отношений,</a:t>
            </a:r>
          </a:p>
          <a:p>
            <a:pPr lvl="0"/>
            <a:r>
              <a:rPr lang="ru-RU" dirty="0"/>
              <a:t>принцип системного подхода,</a:t>
            </a:r>
          </a:p>
          <a:p>
            <a:pPr lvl="0"/>
            <a:r>
              <a:rPr lang="ru-RU" dirty="0"/>
              <a:t>принцип дифференциации,</a:t>
            </a:r>
          </a:p>
          <a:p>
            <a:pPr lvl="0"/>
            <a:r>
              <a:rPr lang="ru-RU" dirty="0"/>
              <a:t>принцип комплексного подхода.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177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Направления работы по </a:t>
            </a:r>
            <a:r>
              <a:rPr lang="ru-RU" i="1" dirty="0" smtClean="0"/>
              <a:t>профориентации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профессиональное </a:t>
            </a:r>
            <a:r>
              <a:rPr lang="ru-RU" dirty="0"/>
              <a:t>просвещение,</a:t>
            </a:r>
          </a:p>
          <a:p>
            <a:pPr lvl="0"/>
            <a:r>
              <a:rPr lang="ru-RU" dirty="0"/>
              <a:t>профессиональная активизация (развитие интересов и склонностей в различных видах деятельности),</a:t>
            </a:r>
          </a:p>
          <a:p>
            <a:pPr lvl="0"/>
            <a:r>
              <a:rPr lang="ru-RU" dirty="0"/>
              <a:t>профессиональная консультация.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2427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116632"/>
            <a:ext cx="6081713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0705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8640"/>
            <a:ext cx="6094413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8574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этапы </a:t>
            </a:r>
            <a:r>
              <a:rPr lang="ru-RU" sz="2400" dirty="0" smtClean="0"/>
              <a:t>профессионального самоопределения </a:t>
            </a:r>
            <a:r>
              <a:rPr lang="ru-RU" sz="2400" dirty="0" err="1" smtClean="0"/>
              <a:t>самоопределения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Пропедевтический (начальная школа).</a:t>
            </a:r>
          </a:p>
          <a:p>
            <a:pPr lvl="0"/>
            <a:r>
              <a:rPr lang="ru-RU" dirty="0"/>
              <a:t>Поисково-зондирующий (5-7 классы).</a:t>
            </a:r>
          </a:p>
          <a:p>
            <a:pPr lvl="0"/>
            <a:r>
              <a:rPr lang="ru-RU" dirty="0"/>
              <a:t>Развитие профессионального самосознания и уточнение социально-профессионального статуса (8-9 </a:t>
            </a:r>
            <a:r>
              <a:rPr lang="ru-RU" dirty="0" err="1"/>
              <a:t>кл</a:t>
            </a:r>
            <a:r>
              <a:rPr lang="ru-RU" dirty="0"/>
              <a:t>.).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4832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123</TotalTime>
  <Words>236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Аптека</vt:lpstr>
      <vt:lpstr>Профессиональное самоопределение обучающихся с интеллектуальными нарушениями</vt:lpstr>
      <vt:lpstr>Целью работы по профессиональному самоопределению в школе-интернате является: </vt:lpstr>
      <vt:lpstr>Для реализации данной цели мы ставим перед собой следующие задачи: </vt:lpstr>
      <vt:lpstr>Принципы профессионального самоопределения </vt:lpstr>
      <vt:lpstr>Направления работы по профориентации </vt:lpstr>
      <vt:lpstr>Слайд 6</vt:lpstr>
      <vt:lpstr>Слайд 7</vt:lpstr>
      <vt:lpstr>этапы профессионального самоопределения самоопределения 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самоопределение обучающихся с интеллектуальными нарушениями</dc:title>
  <dc:creator>Школа</dc:creator>
  <cp:lastModifiedBy>Забелина </cp:lastModifiedBy>
  <cp:revision>8</cp:revision>
  <dcterms:created xsi:type="dcterms:W3CDTF">2017-04-20T10:16:16Z</dcterms:created>
  <dcterms:modified xsi:type="dcterms:W3CDTF">2017-04-27T05:29:17Z</dcterms:modified>
</cp:coreProperties>
</file>