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364" r:id="rId2"/>
    <p:sldId id="353" r:id="rId3"/>
    <p:sldId id="346" r:id="rId4"/>
    <p:sldId id="347" r:id="rId5"/>
    <p:sldId id="345" r:id="rId6"/>
    <p:sldId id="348" r:id="rId7"/>
    <p:sldId id="349" r:id="rId8"/>
    <p:sldId id="351" r:id="rId9"/>
    <p:sldId id="350" r:id="rId10"/>
    <p:sldId id="299" r:id="rId11"/>
    <p:sldId id="358" r:id="rId12"/>
    <p:sldId id="359" r:id="rId13"/>
    <p:sldId id="361" r:id="rId14"/>
    <p:sldId id="363" r:id="rId15"/>
    <p:sldId id="356" r:id="rId16"/>
    <p:sldId id="355" r:id="rId17"/>
    <p:sldId id="31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7E6A4"/>
    <a:srgbClr val="92C818"/>
    <a:srgbClr val="A6D86E"/>
    <a:srgbClr val="C7F3CF"/>
    <a:srgbClr val="CDEDD1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2" autoAdjust="0"/>
    <p:restoredTop sz="94622" autoAdjust="0"/>
  </p:normalViewPr>
  <p:slideViewPr>
    <p:cSldViewPr>
      <p:cViewPr varScale="1">
        <p:scale>
          <a:sx n="72" d="100"/>
          <a:sy n="72" d="100"/>
        </p:scale>
        <p:origin x="-14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6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0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714FA-37BF-4A92-B9C5-5D5D19DD03A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F5EC8-7BB0-4917-ABD7-8BF187B8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59E4A-E3BE-487D-9AFD-DDB7E52C26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691E3-7E04-4E24-A5D0-7AC046B8E039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9FF65-31A1-44B1-ABFF-A515771ACD2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  <a:gs pos="100000">
              <a:srgbClr val="FFEBFA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71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metodkabi.net.ru/" TargetMode="External"/><Relationship Id="rId13" Type="http://schemas.openxmlformats.org/officeDocument/2006/relationships/hyperlink" Target="http://www.pedlib.ru/Books/1/0291/index.shml%20-" TargetMode="External"/><Relationship Id="rId3" Type="http://schemas.openxmlformats.org/officeDocument/2006/relationships/hyperlink" Target="http://www.edu.ru/abitur/act.15/index.php" TargetMode="External"/><Relationship Id="rId7" Type="http://schemas.openxmlformats.org/officeDocument/2006/relationships/hyperlink" Target="http://www.proforientator.ru/" TargetMode="External"/><Relationship Id="rId12" Type="http://schemas.openxmlformats.org/officeDocument/2006/relationships/hyperlink" Target="http://azps.ru/porientation/index.html" TargetMode="External"/><Relationship Id="rId2" Type="http://schemas.openxmlformats.org/officeDocument/2006/relationships/hyperlink" Target="http://&#1096;&#1082;&#1086;&#1083;&#1072;-&#1087;&#1088;&#1086;&#1092;&#1086;&#1088;&#1080;&#1077;&#1085;&#1090;&#1072;&#1094;&#1080;&#1103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eobrazovanie.ru/partners_proforientacionnie_centri.htm" TargetMode="External"/><Relationship Id="rId11" Type="http://schemas.openxmlformats.org/officeDocument/2006/relationships/hyperlink" Target="http://www.rabotka.ru/infoworker/" TargetMode="External"/><Relationship Id="rId5" Type="http://schemas.openxmlformats.org/officeDocument/2006/relationships/hyperlink" Target="https://fadm.gov.ru/" TargetMode="External"/><Relationship Id="rId15" Type="http://schemas.openxmlformats.org/officeDocument/2006/relationships/hyperlink" Target="http://testonline.webservis.ru/" TargetMode="External"/><Relationship Id="rId10" Type="http://schemas.openxmlformats.org/officeDocument/2006/relationships/hyperlink" Target="http://www.profvibor.ru/" TargetMode="External"/><Relationship Id="rId4" Type="http://schemas.openxmlformats.org/officeDocument/2006/relationships/hyperlink" Target="http://labourmarket.ru/" TargetMode="External"/><Relationship Id="rId9" Type="http://schemas.openxmlformats.org/officeDocument/2006/relationships/hyperlink" Target="http://virtualprofdon.ru/" TargetMode="External"/><Relationship Id="rId14" Type="http://schemas.openxmlformats.org/officeDocument/2006/relationships/hyperlink" Target="http://testoteka.narod.ru/prof/0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zabella.an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oso.ru/proforientatsiya/proforientatsionnye-materialy" TargetMode="External"/><Relationship Id="rId2" Type="http://schemas.openxmlformats.org/officeDocument/2006/relationships/hyperlink" Target="http://www.cposo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848872" cy="29523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и психолого-педагогическая модель сопровождения профессионального самоопределения обучающихся с умственной отсталостью (интеллектуальными нарушениями)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4149080"/>
            <a:ext cx="7406640" cy="2708920"/>
          </a:xfrm>
        </p:spPr>
        <p:txBody>
          <a:bodyPr>
            <a:normAutofit fontScale="85000" lnSpcReduction="20000"/>
          </a:bodyPr>
          <a:lstStyle/>
          <a:p>
            <a:pPr algn="r">
              <a:spcBef>
                <a:spcPts val="0"/>
              </a:spcBef>
            </a:pP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И.А. Забелина,</a:t>
            </a: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начальник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социопсихологического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отдела</a:t>
            </a: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ГБОУ ДПО ЦПК «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Похвистневский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РЦ»</a:t>
            </a:r>
          </a:p>
          <a:p>
            <a:pPr algn="r">
              <a:spcBef>
                <a:spcPts val="0"/>
              </a:spcBef>
            </a:pP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21.04.2017 г. </a:t>
            </a:r>
          </a:p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Камышла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87624" y="188640"/>
            <a:ext cx="7766680" cy="10801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Окружной практико-ориентированный семинар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«Психолого-педагогические условия  профессионального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самоопределения обучающихся с интеллектуальными нарушениями»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0"/>
            <a:ext cx="7004894" cy="121442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психолого-педагогического сопровождения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5400000">
            <a:off x="4714877" y="-2071727"/>
            <a:ext cx="785817" cy="7500991"/>
          </a:xfrm>
          <a:prstGeom prst="leftBrace">
            <a:avLst>
              <a:gd name="adj1" fmla="val 8333"/>
              <a:gd name="adj2" fmla="val 5008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071678"/>
            <a:ext cx="2143140" cy="112871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extrusionH="762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Сохранение и укрепление психологического здоровья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500570"/>
            <a:ext cx="1914532" cy="12144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Развитие экологической культуры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210412" y="1643050"/>
            <a:ext cx="7933588" cy="5214950"/>
          </a:xfrm>
        </p:spPr>
        <p:txBody>
          <a:bodyPr/>
          <a:lstStyle/>
          <a:p>
            <a:pPr>
              <a:buNone/>
            </a:pP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pPr>
              <a:buNone/>
            </a:pPr>
            <a:endParaRPr lang="ru-RU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3214686"/>
            <a:ext cx="2357454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Формирование ценности здоровья и </a:t>
            </a:r>
            <a:r>
              <a:rPr lang="ru-RU" sz="17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безопасного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образа жизни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2214554"/>
            <a:ext cx="1914532" cy="11287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Мониторинг возможностей и способностей обучающихся</a:t>
            </a:r>
            <a:endParaRPr lang="ru-RU" u="sng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3571876"/>
            <a:ext cx="2214578" cy="13573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Выявление и поддержка детей с особыми образовательными потребностями</a:t>
            </a:r>
            <a:endParaRPr lang="ru-RU" u="sng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5500702"/>
            <a:ext cx="1843094" cy="11287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Выявление и поддержка одаренных детей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2000240"/>
            <a:ext cx="2643174" cy="13573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Психолого-педагогическая поддержка участников олимпиадного движения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3356992"/>
            <a:ext cx="2558056" cy="13578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Обеспечение осознанного выбора дальнейшей профессиональной сферы  деятельности</a:t>
            </a:r>
            <a:endParaRPr lang="ru-RU" u="sng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714884"/>
            <a:ext cx="2071702" cy="10572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Формирование коммуникативных навыков 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5729286"/>
            <a:ext cx="2500330" cy="11287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Поддержка детских объединений и ученического самоуправления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5715016"/>
            <a:ext cx="2214578" cy="11429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Дифференциация и индивидуализация обучения</a:t>
            </a:r>
            <a:endParaRPr lang="ru-RU" u="sng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10527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Критерии и показатели результативности реализации организационной модели сопровождения профессионального самоопределения обучающихся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980728"/>
          <a:ext cx="8820472" cy="593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308304"/>
              </a:tblGrid>
              <a:tr h="30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 Планово-прогностический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1.1. Наличие региональных, муниципальных, локальных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документов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по профориентации.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1.2. Наличие координационного совета по профессиональной ориентации молодежи, плана его деятельности.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1.3. Наличие договоров о социальном партнерстве в сфере реализации профориентации обучающихся у субъектов организационной модели.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1.4. Наличие отчетной документации, мониторинга результативности организационной и психолого-педагогических моделей сопровождения профессионального самоопределения обучающихся.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 Организационно-деятельностный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2.1. Количество специалистов (координаторов), ответственных за профориентацию обучающихся в образовательных организациях различных типов, из них прошедших курсы повышения квалификации.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2.2. Количество заключенных договоров образовательных организаций разного типа с социальными партнерами по реализации 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профориентационных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мероприятий.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2.3. Количество полученных совместных грантов, реализованных проектов.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2.4. Наличие на сайте организации раздела по профориентации.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3. Результативно-обобщающий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3.1. Количество проведенных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профориентационных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мероприятий на разных уровнях: образовательной организации, муниципалитета, региона, межрегионального, всероссийского, международного.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3.2. Количество образовательных организаций, принявших участие в конкурсном движении на разных уровнях.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3.3. Количество проведенных конференций разного уровня, семинаров, круглых столов и др. в рамках социального партнерства субъектов сопровождения профессионального самоопределения обучающихся.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3.4. Количество методических разработок, пособий, электронных ресурсов в области профориентации за последние 3 года (зарегистрированных или прошедших внешнюю экспертизу).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956376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деятельности по апробации психолого-педагогической модели сопровождения профессионального самоопределения обучающихся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1124744"/>
          <a:ext cx="8784977" cy="575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456385"/>
                <a:gridCol w="3960440"/>
              </a:tblGrid>
              <a:tr h="288032">
                <a:tc>
                  <a:txBody>
                    <a:bodyPr/>
                    <a:lstStyle/>
                    <a:p>
                      <a:pPr marL="0"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17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Организационное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плановой документации по формированию профессионального самоопределения обучающихся в образовательной организации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разработка </a:t>
                      </a:r>
                      <a:r>
                        <a:rPr lang="ru-RU" sz="15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профориентационной</a:t>
                      </a: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программы;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разработка плана работы по профориентации в образовательной организации на разном уровне (региональном, муниципальном, локальном)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145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Профориентационная</a:t>
                      </a: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диагностика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Выявление способностей и склонностей обучающихся, профессиональных и познавательных интересов в выборе профессии, необходимых для профессионального самоопределения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изучение  уровня развития когнитивной сферы обучающихся;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изучение  </a:t>
                      </a:r>
                      <a:r>
                        <a:rPr lang="ru-RU" sz="15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мотивационно-ценностной</a:t>
                      </a: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сферы обучающихся;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изучение </a:t>
                      </a:r>
                      <a:r>
                        <a:rPr lang="ru-RU" sz="15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деятельностно-практической</a:t>
                      </a: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сферы обучающихся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3492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Профориентационное</a:t>
                      </a: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консультирование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Оказание помощи обучающимся в оценке своих способностей и возможностей освоения различных профессий, обсуждение вопросов выбора профессии.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Установление соответствия индивидуальных психологических и личностных особенностей специфическим требованиям той или иной профессии, рабочего места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проведение групповых консультаций с обучающимися;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проведение индивидуальных консультирований с обучающимися и их родителями (законными представителями)</a:t>
                      </a:r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956376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деятельности по апробации психолого-педагогической модели сопровождения профессионального самоопределения обучающихся образовательных организаций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(продолжение)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84975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106"/>
                <a:gridCol w="2946382"/>
                <a:gridCol w="4392487"/>
              </a:tblGrid>
              <a:tr h="293340">
                <a:tc>
                  <a:txBody>
                    <a:bodyPr/>
                    <a:lstStyle/>
                    <a:p>
                      <a:pPr marL="0"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5084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Профориентационное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информирование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системы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работы, в частности, профессионального самоопределения, через использование эффективных форм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профориентационного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информирования обучающихся образовательных организаций 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- информирование по проблемам </a:t>
                      </a: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досугового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самоопределения,  о профильных классах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школы,</a:t>
                      </a:r>
                      <a:r>
                        <a:rPr lang="ru-RU" sz="15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возможных вариантах выбора образовательного маршрута;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- информирование об образовательных организациях, особенностях профессий и специальностей;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- информирование о потребностях рынка образовательных услуг, труда;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- информирование о возможности самореализации и карьерного роста в выбранной профессии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4144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Практико-ориентированное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формирования умений, навыков осознанного профессионального самоопределения обучающихся и построения проф. карьеры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и проведение практико-ориентированных </a:t>
                      </a: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профориентационных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мероприятий;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- обобщение и тиражирование положительного опыта;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- разработка научных, учебных, методических материалов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0527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Критерии и показатели результативности профессионального самоопределения обучающихся общеобразовательных организаций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1124744"/>
          <a:ext cx="8784977" cy="551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816423"/>
                <a:gridCol w="3600402"/>
              </a:tblGrid>
              <a:tr h="23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Средство измерения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7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Когнитивный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Информированность о выбранной  профессии.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Уровень самооценки потенциальных возможностей, направленных на формирование готовности к построению профессиональной карьеры.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Опросник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информированности о мире профессий Е. А. Климова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Методика измерения самооценки,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Дембо-Рубинштейн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Мотивационно-ценностный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Осознанность мотивации на получение профессии.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Осознанность ценности и смысла общественно полезного труда.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3.  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смысложизненных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ориентаций, направленных на моделирование и построение личностно профессиональных планов.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 Методика «Мотивы выбора профессии»,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Р.В.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Овчарова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Модифицированная методика, Р.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Инглхарт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(изучение системы ценностных представлений различных социальных общностей)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Тест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Смысложизненные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ориентации», Д.А. Леонтьев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Деятельностно-практический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 Уровень профессиональной готовности.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Активная позиция ученика в осуществлении процесса принятия решения о выборе профессии, наличие запасных вариантов профессионального выбора.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Опросник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для определения профессиональной готовности Л.Н.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Кабардовой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Лист наблюдения участников проф.мероприятий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Нормативные документы образовательного учреждения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8316416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Локальные нормативные правовые акты издаются на основе и во исполнение законодательства об образовании, Устава образовательного учреждения. Ниже приводится неполный </a:t>
            </a: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</a:rPr>
              <a:t>перечень возможных локальных актов:</a:t>
            </a:r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Приказ о создании и организации работы школьного совета профориентации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Положение 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профориентационной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работе в образовательном учреждении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Утверждение плана работы ОО по профориентации обучающихся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Положение о Кабинете профориентации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Приказ об организации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предпрофильной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подготовки обучающихся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Положение о курсах по выбору в рамках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предпрофильной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подготовки обучающихся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Положение о психолого-педагогическом сопровождении профессионального самоопределения 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Положение 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портфолио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- индивидуальной накопительной оценке обучающихся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Рабочие программы профильных предметов и элективных курсов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Приказ о внесении изменений в функциональные обязанности работников, ответственных за профильное обучение,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профориентационную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работу (заместителя директора по учебной работе, классного руководителя, педагога-психолога, учителей)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Договора, регулирующие участие школы в сетевом сотрудничестве: с другими общеобразовательными школами, с учреждениями начального, среднего и высшего профессионального образования, с учреждениями дополнительного образования, с другими организациями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Полезные ссылки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818072" cy="576064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hlinkClick r:id="rId2"/>
              </a:rPr>
              <a:t>http://школа-профориентация.рф/</a:t>
            </a:r>
            <a:r>
              <a:rPr lang="ru-RU" dirty="0" smtClean="0"/>
              <a:t> - всероссийский </a:t>
            </a:r>
            <a:r>
              <a:rPr lang="ru-RU" dirty="0" err="1" smtClean="0"/>
              <a:t>профориентационный</a:t>
            </a:r>
            <a:r>
              <a:rPr lang="ru-RU" dirty="0" smtClean="0"/>
              <a:t> портал «Территория успеха»</a:t>
            </a:r>
          </a:p>
          <a:p>
            <a:r>
              <a:rPr lang="ru-RU" dirty="0" smtClean="0">
                <a:hlinkClick r:id="rId3"/>
              </a:rPr>
              <a:t>http://www.edu.ru/abitur/act.15/index.php</a:t>
            </a:r>
            <a:r>
              <a:rPr lang="ru-RU" dirty="0" smtClean="0"/>
              <a:t>  - федеральный портал «Российское образование», профессиональная ориентация</a:t>
            </a:r>
          </a:p>
          <a:p>
            <a:r>
              <a:rPr lang="ru-RU" dirty="0" smtClean="0">
                <a:hlinkClick r:id="rId4"/>
              </a:rPr>
              <a:t>http://labourmarket.ru</a:t>
            </a:r>
            <a:r>
              <a:rPr lang="ru-RU" dirty="0" smtClean="0"/>
              <a:t> - портал Рынок труда и рынок образовательных услуг. Регионы России. Материалы конференций «Спрос и предложение на рынке труда и рынке образовательных услуг в регионах России»</a:t>
            </a:r>
          </a:p>
          <a:p>
            <a:r>
              <a:rPr lang="ru-RU" dirty="0" smtClean="0">
                <a:hlinkClick r:id="rId5"/>
              </a:rPr>
              <a:t>https://fadm.gov.ru/</a:t>
            </a:r>
            <a:r>
              <a:rPr lang="ru-RU" dirty="0" smtClean="0"/>
              <a:t> - Федеральное агентство по делам молодёжи (</a:t>
            </a:r>
            <a:r>
              <a:rPr lang="ru-RU" dirty="0" err="1" smtClean="0"/>
              <a:t>Росмолодёжь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6"/>
              </a:rPr>
              <a:t>http://www.moeobrazovanie.ru/partners_proforientacionnie_centri.htm</a:t>
            </a:r>
            <a:r>
              <a:rPr lang="ru-RU" dirty="0" smtClean="0"/>
              <a:t> - адреса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центров России</a:t>
            </a:r>
          </a:p>
          <a:p>
            <a:r>
              <a:rPr lang="ru-RU" dirty="0" smtClean="0">
                <a:hlinkClick r:id="rId7"/>
              </a:rPr>
              <a:t>http://www.proforientator.ru/</a:t>
            </a:r>
            <a:r>
              <a:rPr lang="ru-RU" dirty="0" smtClean="0"/>
              <a:t> - Центр Тестирования и Развития при МГУ  "Гуманитарные технологии"</a:t>
            </a:r>
          </a:p>
          <a:p>
            <a:r>
              <a:rPr lang="ru-RU" dirty="0" smtClean="0">
                <a:hlinkClick r:id="rId8"/>
              </a:rPr>
              <a:t>http://metodkabi.net.ru</a:t>
            </a:r>
            <a:r>
              <a:rPr lang="ru-RU" dirty="0" smtClean="0"/>
              <a:t> – методический кабинет по профориентации Галины </a:t>
            </a:r>
            <a:r>
              <a:rPr lang="ru-RU" dirty="0" err="1" smtClean="0"/>
              <a:t>Резапкиной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9"/>
              </a:rPr>
              <a:t>http://virtualprofdon.ru/</a:t>
            </a:r>
            <a:r>
              <a:rPr lang="ru-RU" dirty="0" smtClean="0"/>
              <a:t> - виртуальная профориентация</a:t>
            </a:r>
          </a:p>
          <a:p>
            <a:r>
              <a:rPr lang="ru-RU" dirty="0" smtClean="0">
                <a:hlinkClick r:id="rId10"/>
              </a:rPr>
              <a:t>http://www.profvibor.ru/</a:t>
            </a:r>
            <a:r>
              <a:rPr lang="ru-RU" dirty="0" smtClean="0"/>
              <a:t> - электронный музей профессий</a:t>
            </a:r>
          </a:p>
          <a:p>
            <a:r>
              <a:rPr lang="ru-RU" dirty="0" smtClean="0">
                <a:hlinkClick r:id="rId11"/>
              </a:rPr>
              <a:t>http://www.rabotka.ru/infoworker/</a:t>
            </a:r>
            <a:r>
              <a:rPr lang="ru-RU" dirty="0" smtClean="0"/>
              <a:t> - Приводится описание около 480 наименований профессий</a:t>
            </a:r>
          </a:p>
          <a:p>
            <a:r>
              <a:rPr lang="ru-RU" dirty="0" smtClean="0">
                <a:hlinkClick r:id="rId12"/>
              </a:rPr>
              <a:t>http://azps.ru/porientation/index.html</a:t>
            </a:r>
            <a:r>
              <a:rPr lang="ru-RU" dirty="0" smtClean="0"/>
              <a:t> - Описание профессий, разные статьи по профориентации, технологии по профориентации,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игры</a:t>
            </a:r>
          </a:p>
          <a:p>
            <a:r>
              <a:rPr lang="ru-RU" dirty="0" smtClean="0">
                <a:hlinkClick r:id="rId13"/>
              </a:rPr>
              <a:t>http://www.pedlib.ru/Books/1/0291/index.shml -</a:t>
            </a:r>
            <a:r>
              <a:rPr lang="ru-RU" dirty="0" smtClean="0"/>
              <a:t> Педагогическая библиотека. </a:t>
            </a:r>
            <a:r>
              <a:rPr lang="ru-RU" dirty="0" err="1" smtClean="0"/>
              <a:t>Пряжников</a:t>
            </a:r>
            <a:r>
              <a:rPr lang="ru-RU" dirty="0" smtClean="0"/>
              <a:t> Н.С. Профориентация в школе: игры, упражнения, </a:t>
            </a:r>
            <a:r>
              <a:rPr lang="ru-RU" dirty="0" err="1" smtClean="0"/>
              <a:t>опросники</a:t>
            </a:r>
            <a:r>
              <a:rPr lang="ru-RU" dirty="0" smtClean="0"/>
              <a:t> (8-11 классы)</a:t>
            </a:r>
          </a:p>
          <a:p>
            <a:r>
              <a:rPr lang="ru-RU" dirty="0" smtClean="0">
                <a:hlinkClick r:id="rId14"/>
              </a:rPr>
              <a:t>http://testoteka.narod.ru/prof/0.html</a:t>
            </a:r>
            <a:r>
              <a:rPr lang="ru-RU" dirty="0" smtClean="0"/>
              <a:t> - методики для профотбора и профориентации</a:t>
            </a:r>
          </a:p>
          <a:p>
            <a:r>
              <a:rPr lang="ru-RU" dirty="0" smtClean="0">
                <a:hlinkClick r:id="rId15"/>
              </a:rPr>
              <a:t>http://testonline.webservis.ru</a:t>
            </a:r>
            <a:r>
              <a:rPr lang="ru-RU" dirty="0" smtClean="0"/>
              <a:t> -Тесты </a:t>
            </a:r>
            <a:r>
              <a:rPr lang="ru-RU" dirty="0" err="1" smtClean="0"/>
              <a:t>Online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1417638"/>
          </a:xfrm>
          <a:noFill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Контакты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258888" y="1447800"/>
            <a:ext cx="7675562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Забелина Ирина Анатольевна,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Тел.: (84656)21647,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izabella.an@yandex.ru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156176" y="5229200"/>
            <a:ext cx="1443038" cy="1320801"/>
            <a:chOff x="384" y="2592"/>
            <a:chExt cx="1728" cy="1488"/>
          </a:xfrm>
        </p:grpSpPr>
        <p:sp>
          <p:nvSpPr>
            <p:cNvPr id="7" name="AutoShape 24"/>
            <p:cNvSpPr>
              <a:spLocks noChangeArrowheads="1"/>
            </p:cNvSpPr>
            <p:nvPr/>
          </p:nvSpPr>
          <p:spPr bwMode="auto">
            <a:xfrm>
              <a:off x="384" y="2592"/>
              <a:ext cx="1728" cy="1488"/>
            </a:xfrm>
            <a:prstGeom prst="hexagon">
              <a:avLst>
                <a:gd name="adj" fmla="val 43081"/>
                <a:gd name="vf" fmla="val 115470"/>
              </a:avLst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624" y="2880"/>
              <a:ext cx="1296" cy="1008"/>
              <a:chOff x="395" y="249"/>
              <a:chExt cx="2101" cy="1672"/>
            </a:xfrm>
          </p:grpSpPr>
          <p:sp>
            <p:nvSpPr>
              <p:cNvPr id="9" name="Freeform 26"/>
              <p:cNvSpPr>
                <a:spLocks/>
              </p:cNvSpPr>
              <p:nvPr/>
            </p:nvSpPr>
            <p:spPr bwMode="auto">
              <a:xfrm>
                <a:off x="395" y="263"/>
                <a:ext cx="2101" cy="1658"/>
              </a:xfrm>
              <a:custGeom>
                <a:avLst/>
                <a:gdLst/>
                <a:ahLst/>
                <a:cxnLst>
                  <a:cxn ang="0">
                    <a:pos x="24" y="1656"/>
                  </a:cxn>
                  <a:cxn ang="0">
                    <a:pos x="6" y="1554"/>
                  </a:cxn>
                  <a:cxn ang="0">
                    <a:pos x="1" y="1369"/>
                  </a:cxn>
                  <a:cxn ang="0">
                    <a:pos x="34" y="1051"/>
                  </a:cxn>
                  <a:cxn ang="0">
                    <a:pos x="131" y="939"/>
                  </a:cxn>
                  <a:cxn ang="0">
                    <a:pos x="210" y="900"/>
                  </a:cxn>
                  <a:cxn ang="0">
                    <a:pos x="262" y="868"/>
                  </a:cxn>
                  <a:cxn ang="0">
                    <a:pos x="324" y="804"/>
                  </a:cxn>
                  <a:cxn ang="0">
                    <a:pos x="273" y="759"/>
                  </a:cxn>
                  <a:cxn ang="0">
                    <a:pos x="262" y="677"/>
                  </a:cxn>
                  <a:cxn ang="0">
                    <a:pos x="311" y="618"/>
                  </a:cxn>
                  <a:cxn ang="0">
                    <a:pos x="333" y="535"/>
                  </a:cxn>
                  <a:cxn ang="0">
                    <a:pos x="397" y="446"/>
                  </a:cxn>
                  <a:cxn ang="0">
                    <a:pos x="498" y="438"/>
                  </a:cxn>
                  <a:cxn ang="0">
                    <a:pos x="559" y="441"/>
                  </a:cxn>
                  <a:cxn ang="0">
                    <a:pos x="636" y="409"/>
                  </a:cxn>
                  <a:cxn ang="0">
                    <a:pos x="716" y="384"/>
                  </a:cxn>
                  <a:cxn ang="0">
                    <a:pos x="762" y="370"/>
                  </a:cxn>
                  <a:cxn ang="0">
                    <a:pos x="706" y="326"/>
                  </a:cxn>
                  <a:cxn ang="0">
                    <a:pos x="699" y="263"/>
                  </a:cxn>
                  <a:cxn ang="0">
                    <a:pos x="729" y="240"/>
                  </a:cxn>
                  <a:cxn ang="0">
                    <a:pos x="716" y="80"/>
                  </a:cxn>
                  <a:cxn ang="0">
                    <a:pos x="862" y="19"/>
                  </a:cxn>
                  <a:cxn ang="0">
                    <a:pos x="884" y="44"/>
                  </a:cxn>
                  <a:cxn ang="0">
                    <a:pos x="962" y="1"/>
                  </a:cxn>
                  <a:cxn ang="0">
                    <a:pos x="1067" y="66"/>
                  </a:cxn>
                  <a:cxn ang="0">
                    <a:pos x="1068" y="215"/>
                  </a:cxn>
                  <a:cxn ang="0">
                    <a:pos x="1069" y="268"/>
                  </a:cxn>
                  <a:cxn ang="0">
                    <a:pos x="1061" y="335"/>
                  </a:cxn>
                  <a:cxn ang="0">
                    <a:pos x="1002" y="369"/>
                  </a:cxn>
                  <a:cxn ang="0">
                    <a:pos x="1008" y="379"/>
                  </a:cxn>
                  <a:cxn ang="0">
                    <a:pos x="1085" y="402"/>
                  </a:cxn>
                  <a:cxn ang="0">
                    <a:pos x="1158" y="441"/>
                  </a:cxn>
                  <a:cxn ang="0">
                    <a:pos x="1234" y="456"/>
                  </a:cxn>
                  <a:cxn ang="0">
                    <a:pos x="1325" y="417"/>
                  </a:cxn>
                  <a:cxn ang="0">
                    <a:pos x="1390" y="391"/>
                  </a:cxn>
                  <a:cxn ang="0">
                    <a:pos x="1355" y="318"/>
                  </a:cxn>
                  <a:cxn ang="0">
                    <a:pos x="1319" y="194"/>
                  </a:cxn>
                  <a:cxn ang="0">
                    <a:pos x="1277" y="118"/>
                  </a:cxn>
                  <a:cxn ang="0">
                    <a:pos x="1353" y="57"/>
                  </a:cxn>
                  <a:cxn ang="0">
                    <a:pos x="1450" y="32"/>
                  </a:cxn>
                  <a:cxn ang="0">
                    <a:pos x="1565" y="139"/>
                  </a:cxn>
                  <a:cxn ang="0">
                    <a:pos x="1571" y="225"/>
                  </a:cxn>
                  <a:cxn ang="0">
                    <a:pos x="1548" y="322"/>
                  </a:cxn>
                  <a:cxn ang="0">
                    <a:pos x="1573" y="374"/>
                  </a:cxn>
                  <a:cxn ang="0">
                    <a:pos x="1643" y="425"/>
                  </a:cxn>
                  <a:cxn ang="0">
                    <a:pos x="1776" y="475"/>
                  </a:cxn>
                  <a:cxn ang="0">
                    <a:pos x="1897" y="554"/>
                  </a:cxn>
                  <a:cxn ang="0">
                    <a:pos x="1930" y="673"/>
                  </a:cxn>
                  <a:cxn ang="0">
                    <a:pos x="1907" y="762"/>
                  </a:cxn>
                  <a:cxn ang="0">
                    <a:pos x="1877" y="788"/>
                  </a:cxn>
                  <a:cxn ang="0">
                    <a:pos x="1896" y="793"/>
                  </a:cxn>
                  <a:cxn ang="0">
                    <a:pos x="1945" y="802"/>
                  </a:cxn>
                  <a:cxn ang="0">
                    <a:pos x="2041" y="913"/>
                  </a:cxn>
                  <a:cxn ang="0">
                    <a:pos x="2074" y="1000"/>
                  </a:cxn>
                  <a:cxn ang="0">
                    <a:pos x="2097" y="1132"/>
                  </a:cxn>
                  <a:cxn ang="0">
                    <a:pos x="2082" y="1555"/>
                  </a:cxn>
                  <a:cxn ang="0">
                    <a:pos x="2073" y="1652"/>
                  </a:cxn>
                  <a:cxn ang="0">
                    <a:pos x="2028" y="1654"/>
                  </a:cxn>
                  <a:cxn ang="0">
                    <a:pos x="1927" y="1655"/>
                  </a:cxn>
                  <a:cxn ang="0">
                    <a:pos x="1697" y="1656"/>
                  </a:cxn>
                  <a:cxn ang="0">
                    <a:pos x="1263" y="1657"/>
                  </a:cxn>
                  <a:cxn ang="0">
                    <a:pos x="548" y="1658"/>
                  </a:cxn>
                </a:cxnLst>
                <a:rect l="0" t="0" r="r" b="b"/>
                <a:pathLst>
                  <a:path w="2101" h="1658">
                    <a:moveTo>
                      <a:pt x="63" y="1658"/>
                    </a:moveTo>
                    <a:lnTo>
                      <a:pt x="54" y="1658"/>
                    </a:lnTo>
                    <a:lnTo>
                      <a:pt x="46" y="1658"/>
                    </a:lnTo>
                    <a:lnTo>
                      <a:pt x="39" y="1658"/>
                    </a:lnTo>
                    <a:lnTo>
                      <a:pt x="30" y="1657"/>
                    </a:lnTo>
                    <a:lnTo>
                      <a:pt x="24" y="1656"/>
                    </a:lnTo>
                    <a:lnTo>
                      <a:pt x="16" y="1655"/>
                    </a:lnTo>
                    <a:lnTo>
                      <a:pt x="10" y="1653"/>
                    </a:lnTo>
                    <a:lnTo>
                      <a:pt x="4" y="1651"/>
                    </a:lnTo>
                    <a:lnTo>
                      <a:pt x="2" y="1619"/>
                    </a:lnTo>
                    <a:lnTo>
                      <a:pt x="2" y="1585"/>
                    </a:lnTo>
                    <a:lnTo>
                      <a:pt x="6" y="1554"/>
                    </a:lnTo>
                    <a:lnTo>
                      <a:pt x="20" y="1529"/>
                    </a:lnTo>
                    <a:lnTo>
                      <a:pt x="17" y="1501"/>
                    </a:lnTo>
                    <a:lnTo>
                      <a:pt x="12" y="1473"/>
                    </a:lnTo>
                    <a:lnTo>
                      <a:pt x="7" y="1447"/>
                    </a:lnTo>
                    <a:lnTo>
                      <a:pt x="2" y="1423"/>
                    </a:lnTo>
                    <a:lnTo>
                      <a:pt x="1" y="1369"/>
                    </a:lnTo>
                    <a:lnTo>
                      <a:pt x="0" y="1314"/>
                    </a:lnTo>
                    <a:lnTo>
                      <a:pt x="0" y="1259"/>
                    </a:lnTo>
                    <a:lnTo>
                      <a:pt x="3" y="1205"/>
                    </a:lnTo>
                    <a:lnTo>
                      <a:pt x="8" y="1152"/>
                    </a:lnTo>
                    <a:lnTo>
                      <a:pt x="19" y="1100"/>
                    </a:lnTo>
                    <a:lnTo>
                      <a:pt x="34" y="1051"/>
                    </a:lnTo>
                    <a:lnTo>
                      <a:pt x="55" y="1003"/>
                    </a:lnTo>
                    <a:lnTo>
                      <a:pt x="68" y="989"/>
                    </a:lnTo>
                    <a:lnTo>
                      <a:pt x="82" y="975"/>
                    </a:lnTo>
                    <a:lnTo>
                      <a:pt x="98" y="962"/>
                    </a:lnTo>
                    <a:lnTo>
                      <a:pt x="115" y="949"/>
                    </a:lnTo>
                    <a:lnTo>
                      <a:pt x="131" y="939"/>
                    </a:lnTo>
                    <a:lnTo>
                      <a:pt x="149" y="928"/>
                    </a:lnTo>
                    <a:lnTo>
                      <a:pt x="167" y="920"/>
                    </a:lnTo>
                    <a:lnTo>
                      <a:pt x="185" y="913"/>
                    </a:lnTo>
                    <a:lnTo>
                      <a:pt x="193" y="908"/>
                    </a:lnTo>
                    <a:lnTo>
                      <a:pt x="201" y="904"/>
                    </a:lnTo>
                    <a:lnTo>
                      <a:pt x="210" y="900"/>
                    </a:lnTo>
                    <a:lnTo>
                      <a:pt x="218" y="896"/>
                    </a:lnTo>
                    <a:lnTo>
                      <a:pt x="226" y="891"/>
                    </a:lnTo>
                    <a:lnTo>
                      <a:pt x="235" y="888"/>
                    </a:lnTo>
                    <a:lnTo>
                      <a:pt x="244" y="885"/>
                    </a:lnTo>
                    <a:lnTo>
                      <a:pt x="253" y="882"/>
                    </a:lnTo>
                    <a:lnTo>
                      <a:pt x="262" y="868"/>
                    </a:lnTo>
                    <a:lnTo>
                      <a:pt x="274" y="857"/>
                    </a:lnTo>
                    <a:lnTo>
                      <a:pt x="286" y="847"/>
                    </a:lnTo>
                    <a:lnTo>
                      <a:pt x="297" y="838"/>
                    </a:lnTo>
                    <a:lnTo>
                      <a:pt x="308" y="828"/>
                    </a:lnTo>
                    <a:lnTo>
                      <a:pt x="317" y="816"/>
                    </a:lnTo>
                    <a:lnTo>
                      <a:pt x="324" y="804"/>
                    </a:lnTo>
                    <a:lnTo>
                      <a:pt x="328" y="787"/>
                    </a:lnTo>
                    <a:lnTo>
                      <a:pt x="308" y="784"/>
                    </a:lnTo>
                    <a:lnTo>
                      <a:pt x="293" y="780"/>
                    </a:lnTo>
                    <a:lnTo>
                      <a:pt x="283" y="774"/>
                    </a:lnTo>
                    <a:lnTo>
                      <a:pt x="277" y="768"/>
                    </a:lnTo>
                    <a:lnTo>
                      <a:pt x="273" y="759"/>
                    </a:lnTo>
                    <a:lnTo>
                      <a:pt x="273" y="749"/>
                    </a:lnTo>
                    <a:lnTo>
                      <a:pt x="274" y="735"/>
                    </a:lnTo>
                    <a:lnTo>
                      <a:pt x="276" y="720"/>
                    </a:lnTo>
                    <a:lnTo>
                      <a:pt x="261" y="701"/>
                    </a:lnTo>
                    <a:lnTo>
                      <a:pt x="258" y="687"/>
                    </a:lnTo>
                    <a:lnTo>
                      <a:pt x="262" y="677"/>
                    </a:lnTo>
                    <a:lnTo>
                      <a:pt x="273" y="669"/>
                    </a:lnTo>
                    <a:lnTo>
                      <a:pt x="286" y="662"/>
                    </a:lnTo>
                    <a:lnTo>
                      <a:pt x="298" y="655"/>
                    </a:lnTo>
                    <a:lnTo>
                      <a:pt x="309" y="647"/>
                    </a:lnTo>
                    <a:lnTo>
                      <a:pt x="314" y="635"/>
                    </a:lnTo>
                    <a:lnTo>
                      <a:pt x="311" y="618"/>
                    </a:lnTo>
                    <a:lnTo>
                      <a:pt x="310" y="602"/>
                    </a:lnTo>
                    <a:lnTo>
                      <a:pt x="310" y="588"/>
                    </a:lnTo>
                    <a:lnTo>
                      <a:pt x="312" y="573"/>
                    </a:lnTo>
                    <a:lnTo>
                      <a:pt x="316" y="559"/>
                    </a:lnTo>
                    <a:lnTo>
                      <a:pt x="323" y="546"/>
                    </a:lnTo>
                    <a:lnTo>
                      <a:pt x="333" y="535"/>
                    </a:lnTo>
                    <a:lnTo>
                      <a:pt x="346" y="525"/>
                    </a:lnTo>
                    <a:lnTo>
                      <a:pt x="350" y="497"/>
                    </a:lnTo>
                    <a:lnTo>
                      <a:pt x="357" y="476"/>
                    </a:lnTo>
                    <a:lnTo>
                      <a:pt x="367" y="461"/>
                    </a:lnTo>
                    <a:lnTo>
                      <a:pt x="381" y="452"/>
                    </a:lnTo>
                    <a:lnTo>
                      <a:pt x="397" y="446"/>
                    </a:lnTo>
                    <a:lnTo>
                      <a:pt x="418" y="445"/>
                    </a:lnTo>
                    <a:lnTo>
                      <a:pt x="441" y="448"/>
                    </a:lnTo>
                    <a:lnTo>
                      <a:pt x="468" y="454"/>
                    </a:lnTo>
                    <a:lnTo>
                      <a:pt x="480" y="444"/>
                    </a:lnTo>
                    <a:lnTo>
                      <a:pt x="489" y="440"/>
                    </a:lnTo>
                    <a:lnTo>
                      <a:pt x="498" y="438"/>
                    </a:lnTo>
                    <a:lnTo>
                      <a:pt x="505" y="439"/>
                    </a:lnTo>
                    <a:lnTo>
                      <a:pt x="514" y="441"/>
                    </a:lnTo>
                    <a:lnTo>
                      <a:pt x="523" y="444"/>
                    </a:lnTo>
                    <a:lnTo>
                      <a:pt x="534" y="446"/>
                    </a:lnTo>
                    <a:lnTo>
                      <a:pt x="547" y="447"/>
                    </a:lnTo>
                    <a:lnTo>
                      <a:pt x="559" y="441"/>
                    </a:lnTo>
                    <a:lnTo>
                      <a:pt x="572" y="436"/>
                    </a:lnTo>
                    <a:lnTo>
                      <a:pt x="584" y="430"/>
                    </a:lnTo>
                    <a:lnTo>
                      <a:pt x="597" y="425"/>
                    </a:lnTo>
                    <a:lnTo>
                      <a:pt x="610" y="420"/>
                    </a:lnTo>
                    <a:lnTo>
                      <a:pt x="623" y="415"/>
                    </a:lnTo>
                    <a:lnTo>
                      <a:pt x="636" y="409"/>
                    </a:lnTo>
                    <a:lnTo>
                      <a:pt x="650" y="405"/>
                    </a:lnTo>
                    <a:lnTo>
                      <a:pt x="662" y="400"/>
                    </a:lnTo>
                    <a:lnTo>
                      <a:pt x="676" y="396"/>
                    </a:lnTo>
                    <a:lnTo>
                      <a:pt x="690" y="391"/>
                    </a:lnTo>
                    <a:lnTo>
                      <a:pt x="702" y="387"/>
                    </a:lnTo>
                    <a:lnTo>
                      <a:pt x="716" y="384"/>
                    </a:lnTo>
                    <a:lnTo>
                      <a:pt x="729" y="380"/>
                    </a:lnTo>
                    <a:lnTo>
                      <a:pt x="743" y="377"/>
                    </a:lnTo>
                    <a:lnTo>
                      <a:pt x="755" y="374"/>
                    </a:lnTo>
                    <a:lnTo>
                      <a:pt x="757" y="372"/>
                    </a:lnTo>
                    <a:lnTo>
                      <a:pt x="759" y="371"/>
                    </a:lnTo>
                    <a:lnTo>
                      <a:pt x="762" y="370"/>
                    </a:lnTo>
                    <a:lnTo>
                      <a:pt x="764" y="369"/>
                    </a:lnTo>
                    <a:lnTo>
                      <a:pt x="746" y="361"/>
                    </a:lnTo>
                    <a:lnTo>
                      <a:pt x="732" y="352"/>
                    </a:lnTo>
                    <a:lnTo>
                      <a:pt x="721" y="344"/>
                    </a:lnTo>
                    <a:lnTo>
                      <a:pt x="713" y="336"/>
                    </a:lnTo>
                    <a:lnTo>
                      <a:pt x="706" y="326"/>
                    </a:lnTo>
                    <a:lnTo>
                      <a:pt x="700" y="316"/>
                    </a:lnTo>
                    <a:lnTo>
                      <a:pt x="696" y="302"/>
                    </a:lnTo>
                    <a:lnTo>
                      <a:pt x="691" y="286"/>
                    </a:lnTo>
                    <a:lnTo>
                      <a:pt x="693" y="274"/>
                    </a:lnTo>
                    <a:lnTo>
                      <a:pt x="696" y="267"/>
                    </a:lnTo>
                    <a:lnTo>
                      <a:pt x="699" y="263"/>
                    </a:lnTo>
                    <a:lnTo>
                      <a:pt x="705" y="260"/>
                    </a:lnTo>
                    <a:lnTo>
                      <a:pt x="710" y="260"/>
                    </a:lnTo>
                    <a:lnTo>
                      <a:pt x="716" y="260"/>
                    </a:lnTo>
                    <a:lnTo>
                      <a:pt x="724" y="260"/>
                    </a:lnTo>
                    <a:lnTo>
                      <a:pt x="733" y="259"/>
                    </a:lnTo>
                    <a:lnTo>
                      <a:pt x="729" y="240"/>
                    </a:lnTo>
                    <a:lnTo>
                      <a:pt x="721" y="221"/>
                    </a:lnTo>
                    <a:lnTo>
                      <a:pt x="714" y="203"/>
                    </a:lnTo>
                    <a:lnTo>
                      <a:pt x="708" y="187"/>
                    </a:lnTo>
                    <a:lnTo>
                      <a:pt x="705" y="150"/>
                    </a:lnTo>
                    <a:lnTo>
                      <a:pt x="707" y="113"/>
                    </a:lnTo>
                    <a:lnTo>
                      <a:pt x="716" y="80"/>
                    </a:lnTo>
                    <a:lnTo>
                      <a:pt x="731" y="51"/>
                    </a:lnTo>
                    <a:lnTo>
                      <a:pt x="752" y="28"/>
                    </a:lnTo>
                    <a:lnTo>
                      <a:pt x="780" y="13"/>
                    </a:lnTo>
                    <a:lnTo>
                      <a:pt x="813" y="8"/>
                    </a:lnTo>
                    <a:lnTo>
                      <a:pt x="853" y="13"/>
                    </a:lnTo>
                    <a:lnTo>
                      <a:pt x="862" y="19"/>
                    </a:lnTo>
                    <a:lnTo>
                      <a:pt x="868" y="24"/>
                    </a:lnTo>
                    <a:lnTo>
                      <a:pt x="872" y="32"/>
                    </a:lnTo>
                    <a:lnTo>
                      <a:pt x="879" y="44"/>
                    </a:lnTo>
                    <a:lnTo>
                      <a:pt x="881" y="44"/>
                    </a:lnTo>
                    <a:lnTo>
                      <a:pt x="883" y="44"/>
                    </a:lnTo>
                    <a:lnTo>
                      <a:pt x="884" y="44"/>
                    </a:lnTo>
                    <a:lnTo>
                      <a:pt x="886" y="44"/>
                    </a:lnTo>
                    <a:lnTo>
                      <a:pt x="898" y="34"/>
                    </a:lnTo>
                    <a:lnTo>
                      <a:pt x="913" y="23"/>
                    </a:lnTo>
                    <a:lnTo>
                      <a:pt x="927" y="13"/>
                    </a:lnTo>
                    <a:lnTo>
                      <a:pt x="944" y="5"/>
                    </a:lnTo>
                    <a:lnTo>
                      <a:pt x="962" y="1"/>
                    </a:lnTo>
                    <a:lnTo>
                      <a:pt x="979" y="0"/>
                    </a:lnTo>
                    <a:lnTo>
                      <a:pt x="995" y="5"/>
                    </a:lnTo>
                    <a:lnTo>
                      <a:pt x="1011" y="17"/>
                    </a:lnTo>
                    <a:lnTo>
                      <a:pt x="1035" y="28"/>
                    </a:lnTo>
                    <a:lnTo>
                      <a:pt x="1053" y="44"/>
                    </a:lnTo>
                    <a:lnTo>
                      <a:pt x="1067" y="66"/>
                    </a:lnTo>
                    <a:lnTo>
                      <a:pt x="1076" y="90"/>
                    </a:lnTo>
                    <a:lnTo>
                      <a:pt x="1081" y="116"/>
                    </a:lnTo>
                    <a:lnTo>
                      <a:pt x="1082" y="144"/>
                    </a:lnTo>
                    <a:lnTo>
                      <a:pt x="1080" y="171"/>
                    </a:lnTo>
                    <a:lnTo>
                      <a:pt x="1076" y="197"/>
                    </a:lnTo>
                    <a:lnTo>
                      <a:pt x="1068" y="215"/>
                    </a:lnTo>
                    <a:lnTo>
                      <a:pt x="1059" y="232"/>
                    </a:lnTo>
                    <a:lnTo>
                      <a:pt x="1051" y="250"/>
                    </a:lnTo>
                    <a:lnTo>
                      <a:pt x="1048" y="270"/>
                    </a:lnTo>
                    <a:lnTo>
                      <a:pt x="1053" y="272"/>
                    </a:lnTo>
                    <a:lnTo>
                      <a:pt x="1060" y="271"/>
                    </a:lnTo>
                    <a:lnTo>
                      <a:pt x="1069" y="268"/>
                    </a:lnTo>
                    <a:lnTo>
                      <a:pt x="1078" y="265"/>
                    </a:lnTo>
                    <a:lnTo>
                      <a:pt x="1088" y="277"/>
                    </a:lnTo>
                    <a:lnTo>
                      <a:pt x="1090" y="290"/>
                    </a:lnTo>
                    <a:lnTo>
                      <a:pt x="1085" y="305"/>
                    </a:lnTo>
                    <a:lnTo>
                      <a:pt x="1074" y="320"/>
                    </a:lnTo>
                    <a:lnTo>
                      <a:pt x="1061" y="335"/>
                    </a:lnTo>
                    <a:lnTo>
                      <a:pt x="1048" y="347"/>
                    </a:lnTo>
                    <a:lnTo>
                      <a:pt x="1034" y="358"/>
                    </a:lnTo>
                    <a:lnTo>
                      <a:pt x="1022" y="365"/>
                    </a:lnTo>
                    <a:lnTo>
                      <a:pt x="1016" y="366"/>
                    </a:lnTo>
                    <a:lnTo>
                      <a:pt x="1009" y="368"/>
                    </a:lnTo>
                    <a:lnTo>
                      <a:pt x="1002" y="369"/>
                    </a:lnTo>
                    <a:lnTo>
                      <a:pt x="996" y="371"/>
                    </a:lnTo>
                    <a:lnTo>
                      <a:pt x="996" y="372"/>
                    </a:lnTo>
                    <a:lnTo>
                      <a:pt x="996" y="374"/>
                    </a:lnTo>
                    <a:lnTo>
                      <a:pt x="996" y="375"/>
                    </a:lnTo>
                    <a:lnTo>
                      <a:pt x="996" y="376"/>
                    </a:lnTo>
                    <a:lnTo>
                      <a:pt x="1008" y="379"/>
                    </a:lnTo>
                    <a:lnTo>
                      <a:pt x="1020" y="382"/>
                    </a:lnTo>
                    <a:lnTo>
                      <a:pt x="1032" y="385"/>
                    </a:lnTo>
                    <a:lnTo>
                      <a:pt x="1046" y="388"/>
                    </a:lnTo>
                    <a:lnTo>
                      <a:pt x="1058" y="393"/>
                    </a:lnTo>
                    <a:lnTo>
                      <a:pt x="1072" y="397"/>
                    </a:lnTo>
                    <a:lnTo>
                      <a:pt x="1085" y="402"/>
                    </a:lnTo>
                    <a:lnTo>
                      <a:pt x="1098" y="406"/>
                    </a:lnTo>
                    <a:lnTo>
                      <a:pt x="1111" y="413"/>
                    </a:lnTo>
                    <a:lnTo>
                      <a:pt x="1124" y="419"/>
                    </a:lnTo>
                    <a:lnTo>
                      <a:pt x="1136" y="425"/>
                    </a:lnTo>
                    <a:lnTo>
                      <a:pt x="1148" y="433"/>
                    </a:lnTo>
                    <a:lnTo>
                      <a:pt x="1158" y="441"/>
                    </a:lnTo>
                    <a:lnTo>
                      <a:pt x="1169" y="449"/>
                    </a:lnTo>
                    <a:lnTo>
                      <a:pt x="1179" y="459"/>
                    </a:lnTo>
                    <a:lnTo>
                      <a:pt x="1187" y="469"/>
                    </a:lnTo>
                    <a:lnTo>
                      <a:pt x="1202" y="466"/>
                    </a:lnTo>
                    <a:lnTo>
                      <a:pt x="1218" y="462"/>
                    </a:lnTo>
                    <a:lnTo>
                      <a:pt x="1234" y="456"/>
                    </a:lnTo>
                    <a:lnTo>
                      <a:pt x="1251" y="448"/>
                    </a:lnTo>
                    <a:lnTo>
                      <a:pt x="1268" y="440"/>
                    </a:lnTo>
                    <a:lnTo>
                      <a:pt x="1285" y="433"/>
                    </a:lnTo>
                    <a:lnTo>
                      <a:pt x="1302" y="425"/>
                    </a:lnTo>
                    <a:lnTo>
                      <a:pt x="1317" y="419"/>
                    </a:lnTo>
                    <a:lnTo>
                      <a:pt x="1325" y="417"/>
                    </a:lnTo>
                    <a:lnTo>
                      <a:pt x="1336" y="415"/>
                    </a:lnTo>
                    <a:lnTo>
                      <a:pt x="1347" y="413"/>
                    </a:lnTo>
                    <a:lnTo>
                      <a:pt x="1361" y="408"/>
                    </a:lnTo>
                    <a:lnTo>
                      <a:pt x="1373" y="404"/>
                    </a:lnTo>
                    <a:lnTo>
                      <a:pt x="1382" y="398"/>
                    </a:lnTo>
                    <a:lnTo>
                      <a:pt x="1390" y="391"/>
                    </a:lnTo>
                    <a:lnTo>
                      <a:pt x="1392" y="382"/>
                    </a:lnTo>
                    <a:lnTo>
                      <a:pt x="1383" y="368"/>
                    </a:lnTo>
                    <a:lnTo>
                      <a:pt x="1375" y="356"/>
                    </a:lnTo>
                    <a:lnTo>
                      <a:pt x="1367" y="343"/>
                    </a:lnTo>
                    <a:lnTo>
                      <a:pt x="1361" y="330"/>
                    </a:lnTo>
                    <a:lnTo>
                      <a:pt x="1355" y="318"/>
                    </a:lnTo>
                    <a:lnTo>
                      <a:pt x="1350" y="306"/>
                    </a:lnTo>
                    <a:lnTo>
                      <a:pt x="1343" y="292"/>
                    </a:lnTo>
                    <a:lnTo>
                      <a:pt x="1338" y="280"/>
                    </a:lnTo>
                    <a:lnTo>
                      <a:pt x="1328" y="242"/>
                    </a:lnTo>
                    <a:lnTo>
                      <a:pt x="1323" y="213"/>
                    </a:lnTo>
                    <a:lnTo>
                      <a:pt x="1319" y="194"/>
                    </a:lnTo>
                    <a:lnTo>
                      <a:pt x="1317" y="184"/>
                    </a:lnTo>
                    <a:lnTo>
                      <a:pt x="1297" y="173"/>
                    </a:lnTo>
                    <a:lnTo>
                      <a:pt x="1283" y="160"/>
                    </a:lnTo>
                    <a:lnTo>
                      <a:pt x="1276" y="148"/>
                    </a:lnTo>
                    <a:lnTo>
                      <a:pt x="1274" y="133"/>
                    </a:lnTo>
                    <a:lnTo>
                      <a:pt x="1277" y="118"/>
                    </a:lnTo>
                    <a:lnTo>
                      <a:pt x="1285" y="104"/>
                    </a:lnTo>
                    <a:lnTo>
                      <a:pt x="1297" y="90"/>
                    </a:lnTo>
                    <a:lnTo>
                      <a:pt x="1313" y="77"/>
                    </a:lnTo>
                    <a:lnTo>
                      <a:pt x="1326" y="71"/>
                    </a:lnTo>
                    <a:lnTo>
                      <a:pt x="1339" y="65"/>
                    </a:lnTo>
                    <a:lnTo>
                      <a:pt x="1353" y="57"/>
                    </a:lnTo>
                    <a:lnTo>
                      <a:pt x="1365" y="50"/>
                    </a:lnTo>
                    <a:lnTo>
                      <a:pt x="1379" y="42"/>
                    </a:lnTo>
                    <a:lnTo>
                      <a:pt x="1394" y="36"/>
                    </a:lnTo>
                    <a:lnTo>
                      <a:pt x="1408" y="31"/>
                    </a:lnTo>
                    <a:lnTo>
                      <a:pt x="1423" y="28"/>
                    </a:lnTo>
                    <a:lnTo>
                      <a:pt x="1450" y="32"/>
                    </a:lnTo>
                    <a:lnTo>
                      <a:pt x="1475" y="40"/>
                    </a:lnTo>
                    <a:lnTo>
                      <a:pt x="1498" y="53"/>
                    </a:lnTo>
                    <a:lnTo>
                      <a:pt x="1519" y="70"/>
                    </a:lnTo>
                    <a:lnTo>
                      <a:pt x="1537" y="90"/>
                    </a:lnTo>
                    <a:lnTo>
                      <a:pt x="1553" y="113"/>
                    </a:lnTo>
                    <a:lnTo>
                      <a:pt x="1565" y="139"/>
                    </a:lnTo>
                    <a:lnTo>
                      <a:pt x="1573" y="167"/>
                    </a:lnTo>
                    <a:lnTo>
                      <a:pt x="1574" y="181"/>
                    </a:lnTo>
                    <a:lnTo>
                      <a:pt x="1574" y="193"/>
                    </a:lnTo>
                    <a:lnTo>
                      <a:pt x="1575" y="205"/>
                    </a:lnTo>
                    <a:lnTo>
                      <a:pt x="1574" y="215"/>
                    </a:lnTo>
                    <a:lnTo>
                      <a:pt x="1571" y="225"/>
                    </a:lnTo>
                    <a:lnTo>
                      <a:pt x="1567" y="235"/>
                    </a:lnTo>
                    <a:lnTo>
                      <a:pt x="1560" y="245"/>
                    </a:lnTo>
                    <a:lnTo>
                      <a:pt x="1548" y="255"/>
                    </a:lnTo>
                    <a:lnTo>
                      <a:pt x="1548" y="278"/>
                    </a:lnTo>
                    <a:lnTo>
                      <a:pt x="1548" y="300"/>
                    </a:lnTo>
                    <a:lnTo>
                      <a:pt x="1548" y="322"/>
                    </a:lnTo>
                    <a:lnTo>
                      <a:pt x="1548" y="344"/>
                    </a:lnTo>
                    <a:lnTo>
                      <a:pt x="1556" y="348"/>
                    </a:lnTo>
                    <a:lnTo>
                      <a:pt x="1563" y="353"/>
                    </a:lnTo>
                    <a:lnTo>
                      <a:pt x="1567" y="360"/>
                    </a:lnTo>
                    <a:lnTo>
                      <a:pt x="1571" y="366"/>
                    </a:lnTo>
                    <a:lnTo>
                      <a:pt x="1573" y="374"/>
                    </a:lnTo>
                    <a:lnTo>
                      <a:pt x="1575" y="383"/>
                    </a:lnTo>
                    <a:lnTo>
                      <a:pt x="1577" y="393"/>
                    </a:lnTo>
                    <a:lnTo>
                      <a:pt x="1581" y="404"/>
                    </a:lnTo>
                    <a:lnTo>
                      <a:pt x="1602" y="411"/>
                    </a:lnTo>
                    <a:lnTo>
                      <a:pt x="1622" y="419"/>
                    </a:lnTo>
                    <a:lnTo>
                      <a:pt x="1643" y="425"/>
                    </a:lnTo>
                    <a:lnTo>
                      <a:pt x="1664" y="432"/>
                    </a:lnTo>
                    <a:lnTo>
                      <a:pt x="1684" y="439"/>
                    </a:lnTo>
                    <a:lnTo>
                      <a:pt x="1705" y="448"/>
                    </a:lnTo>
                    <a:lnTo>
                      <a:pt x="1727" y="459"/>
                    </a:lnTo>
                    <a:lnTo>
                      <a:pt x="1748" y="473"/>
                    </a:lnTo>
                    <a:lnTo>
                      <a:pt x="1776" y="475"/>
                    </a:lnTo>
                    <a:lnTo>
                      <a:pt x="1801" y="480"/>
                    </a:lnTo>
                    <a:lnTo>
                      <a:pt x="1826" y="487"/>
                    </a:lnTo>
                    <a:lnTo>
                      <a:pt x="1847" y="498"/>
                    </a:lnTo>
                    <a:lnTo>
                      <a:pt x="1867" y="513"/>
                    </a:lnTo>
                    <a:lnTo>
                      <a:pt x="1884" y="531"/>
                    </a:lnTo>
                    <a:lnTo>
                      <a:pt x="1897" y="554"/>
                    </a:lnTo>
                    <a:lnTo>
                      <a:pt x="1909" y="582"/>
                    </a:lnTo>
                    <a:lnTo>
                      <a:pt x="1911" y="602"/>
                    </a:lnTo>
                    <a:lnTo>
                      <a:pt x="1916" y="621"/>
                    </a:lnTo>
                    <a:lnTo>
                      <a:pt x="1922" y="639"/>
                    </a:lnTo>
                    <a:lnTo>
                      <a:pt x="1927" y="656"/>
                    </a:lnTo>
                    <a:lnTo>
                      <a:pt x="1930" y="673"/>
                    </a:lnTo>
                    <a:lnTo>
                      <a:pt x="1928" y="691"/>
                    </a:lnTo>
                    <a:lnTo>
                      <a:pt x="1921" y="711"/>
                    </a:lnTo>
                    <a:lnTo>
                      <a:pt x="1905" y="732"/>
                    </a:lnTo>
                    <a:lnTo>
                      <a:pt x="1906" y="744"/>
                    </a:lnTo>
                    <a:lnTo>
                      <a:pt x="1907" y="753"/>
                    </a:lnTo>
                    <a:lnTo>
                      <a:pt x="1907" y="762"/>
                    </a:lnTo>
                    <a:lnTo>
                      <a:pt x="1907" y="769"/>
                    </a:lnTo>
                    <a:lnTo>
                      <a:pt x="1905" y="775"/>
                    </a:lnTo>
                    <a:lnTo>
                      <a:pt x="1899" y="781"/>
                    </a:lnTo>
                    <a:lnTo>
                      <a:pt x="1891" y="785"/>
                    </a:lnTo>
                    <a:lnTo>
                      <a:pt x="1877" y="787"/>
                    </a:lnTo>
                    <a:lnTo>
                      <a:pt x="1877" y="788"/>
                    </a:lnTo>
                    <a:lnTo>
                      <a:pt x="1877" y="790"/>
                    </a:lnTo>
                    <a:lnTo>
                      <a:pt x="1878" y="791"/>
                    </a:lnTo>
                    <a:lnTo>
                      <a:pt x="1879" y="793"/>
                    </a:lnTo>
                    <a:lnTo>
                      <a:pt x="1885" y="793"/>
                    </a:lnTo>
                    <a:lnTo>
                      <a:pt x="1891" y="793"/>
                    </a:lnTo>
                    <a:lnTo>
                      <a:pt x="1896" y="793"/>
                    </a:lnTo>
                    <a:lnTo>
                      <a:pt x="1902" y="793"/>
                    </a:lnTo>
                    <a:lnTo>
                      <a:pt x="1907" y="793"/>
                    </a:lnTo>
                    <a:lnTo>
                      <a:pt x="1913" y="793"/>
                    </a:lnTo>
                    <a:lnTo>
                      <a:pt x="1918" y="793"/>
                    </a:lnTo>
                    <a:lnTo>
                      <a:pt x="1924" y="793"/>
                    </a:lnTo>
                    <a:lnTo>
                      <a:pt x="1945" y="802"/>
                    </a:lnTo>
                    <a:lnTo>
                      <a:pt x="1964" y="815"/>
                    </a:lnTo>
                    <a:lnTo>
                      <a:pt x="1982" y="831"/>
                    </a:lnTo>
                    <a:lnTo>
                      <a:pt x="1999" y="850"/>
                    </a:lnTo>
                    <a:lnTo>
                      <a:pt x="2014" y="870"/>
                    </a:lnTo>
                    <a:lnTo>
                      <a:pt x="2028" y="892"/>
                    </a:lnTo>
                    <a:lnTo>
                      <a:pt x="2041" y="913"/>
                    </a:lnTo>
                    <a:lnTo>
                      <a:pt x="2051" y="936"/>
                    </a:lnTo>
                    <a:lnTo>
                      <a:pt x="2056" y="948"/>
                    </a:lnTo>
                    <a:lnTo>
                      <a:pt x="2061" y="962"/>
                    </a:lnTo>
                    <a:lnTo>
                      <a:pt x="2065" y="975"/>
                    </a:lnTo>
                    <a:lnTo>
                      <a:pt x="2069" y="987"/>
                    </a:lnTo>
                    <a:lnTo>
                      <a:pt x="2074" y="1000"/>
                    </a:lnTo>
                    <a:lnTo>
                      <a:pt x="2078" y="1013"/>
                    </a:lnTo>
                    <a:lnTo>
                      <a:pt x="2082" y="1026"/>
                    </a:lnTo>
                    <a:lnTo>
                      <a:pt x="2086" y="1039"/>
                    </a:lnTo>
                    <a:lnTo>
                      <a:pt x="2090" y="1075"/>
                    </a:lnTo>
                    <a:lnTo>
                      <a:pt x="2094" y="1101"/>
                    </a:lnTo>
                    <a:lnTo>
                      <a:pt x="2097" y="1132"/>
                    </a:lnTo>
                    <a:lnTo>
                      <a:pt x="2101" y="1179"/>
                    </a:lnTo>
                    <a:lnTo>
                      <a:pt x="2097" y="1268"/>
                    </a:lnTo>
                    <a:lnTo>
                      <a:pt x="2088" y="1356"/>
                    </a:lnTo>
                    <a:lnTo>
                      <a:pt x="2080" y="1446"/>
                    </a:lnTo>
                    <a:lnTo>
                      <a:pt x="2074" y="1537"/>
                    </a:lnTo>
                    <a:lnTo>
                      <a:pt x="2082" y="1555"/>
                    </a:lnTo>
                    <a:lnTo>
                      <a:pt x="2085" y="1586"/>
                    </a:lnTo>
                    <a:lnTo>
                      <a:pt x="2084" y="1619"/>
                    </a:lnTo>
                    <a:lnTo>
                      <a:pt x="2083" y="1643"/>
                    </a:lnTo>
                    <a:lnTo>
                      <a:pt x="2080" y="1646"/>
                    </a:lnTo>
                    <a:lnTo>
                      <a:pt x="2077" y="1649"/>
                    </a:lnTo>
                    <a:lnTo>
                      <a:pt x="2073" y="1652"/>
                    </a:lnTo>
                    <a:lnTo>
                      <a:pt x="2069" y="1654"/>
                    </a:lnTo>
                    <a:lnTo>
                      <a:pt x="2062" y="1654"/>
                    </a:lnTo>
                    <a:lnTo>
                      <a:pt x="2055" y="1654"/>
                    </a:lnTo>
                    <a:lnTo>
                      <a:pt x="2047" y="1654"/>
                    </a:lnTo>
                    <a:lnTo>
                      <a:pt x="2038" y="1654"/>
                    </a:lnTo>
                    <a:lnTo>
                      <a:pt x="2028" y="1654"/>
                    </a:lnTo>
                    <a:lnTo>
                      <a:pt x="2018" y="1654"/>
                    </a:lnTo>
                    <a:lnTo>
                      <a:pt x="2004" y="1654"/>
                    </a:lnTo>
                    <a:lnTo>
                      <a:pt x="1989" y="1654"/>
                    </a:lnTo>
                    <a:lnTo>
                      <a:pt x="1971" y="1655"/>
                    </a:lnTo>
                    <a:lnTo>
                      <a:pt x="1951" y="1655"/>
                    </a:lnTo>
                    <a:lnTo>
                      <a:pt x="1927" y="1655"/>
                    </a:lnTo>
                    <a:lnTo>
                      <a:pt x="1899" y="1655"/>
                    </a:lnTo>
                    <a:lnTo>
                      <a:pt x="1868" y="1655"/>
                    </a:lnTo>
                    <a:lnTo>
                      <a:pt x="1833" y="1655"/>
                    </a:lnTo>
                    <a:lnTo>
                      <a:pt x="1793" y="1655"/>
                    </a:lnTo>
                    <a:lnTo>
                      <a:pt x="1747" y="1656"/>
                    </a:lnTo>
                    <a:lnTo>
                      <a:pt x="1697" y="1656"/>
                    </a:lnTo>
                    <a:lnTo>
                      <a:pt x="1641" y="1656"/>
                    </a:lnTo>
                    <a:lnTo>
                      <a:pt x="1579" y="1656"/>
                    </a:lnTo>
                    <a:lnTo>
                      <a:pt x="1510" y="1656"/>
                    </a:lnTo>
                    <a:lnTo>
                      <a:pt x="1435" y="1656"/>
                    </a:lnTo>
                    <a:lnTo>
                      <a:pt x="1353" y="1657"/>
                    </a:lnTo>
                    <a:lnTo>
                      <a:pt x="1263" y="1657"/>
                    </a:lnTo>
                    <a:lnTo>
                      <a:pt x="1165" y="1657"/>
                    </a:lnTo>
                    <a:lnTo>
                      <a:pt x="1059" y="1657"/>
                    </a:lnTo>
                    <a:lnTo>
                      <a:pt x="945" y="1657"/>
                    </a:lnTo>
                    <a:lnTo>
                      <a:pt x="822" y="1657"/>
                    </a:lnTo>
                    <a:lnTo>
                      <a:pt x="690" y="1658"/>
                    </a:lnTo>
                    <a:lnTo>
                      <a:pt x="548" y="1658"/>
                    </a:lnTo>
                    <a:lnTo>
                      <a:pt x="396" y="1658"/>
                    </a:lnTo>
                    <a:lnTo>
                      <a:pt x="235" y="1658"/>
                    </a:lnTo>
                    <a:lnTo>
                      <a:pt x="63" y="16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27"/>
              <p:cNvSpPr>
                <a:spLocks/>
              </p:cNvSpPr>
              <p:nvPr/>
            </p:nvSpPr>
            <p:spPr bwMode="auto">
              <a:xfrm>
                <a:off x="420" y="1817"/>
                <a:ext cx="2041" cy="85"/>
              </a:xfrm>
              <a:custGeom>
                <a:avLst/>
                <a:gdLst/>
                <a:ahLst/>
                <a:cxnLst>
                  <a:cxn ang="0">
                    <a:pos x="185" y="84"/>
                  </a:cxn>
                  <a:cxn ang="0">
                    <a:pos x="140" y="84"/>
                  </a:cxn>
                  <a:cxn ang="0">
                    <a:pos x="95" y="84"/>
                  </a:cxn>
                  <a:cxn ang="0">
                    <a:pos x="25" y="85"/>
                  </a:cxn>
                  <a:cxn ang="0">
                    <a:pos x="2" y="74"/>
                  </a:cxn>
                  <a:cxn ang="0">
                    <a:pos x="51" y="71"/>
                  </a:cxn>
                  <a:cxn ang="0">
                    <a:pos x="118" y="62"/>
                  </a:cxn>
                  <a:cxn ang="0">
                    <a:pos x="82" y="60"/>
                  </a:cxn>
                  <a:cxn ang="0">
                    <a:pos x="10" y="61"/>
                  </a:cxn>
                  <a:cxn ang="0">
                    <a:pos x="2" y="46"/>
                  </a:cxn>
                  <a:cxn ang="0">
                    <a:pos x="62" y="42"/>
                  </a:cxn>
                  <a:cxn ang="0">
                    <a:pos x="144" y="37"/>
                  </a:cxn>
                  <a:cxn ang="0">
                    <a:pos x="163" y="31"/>
                  </a:cxn>
                  <a:cxn ang="0">
                    <a:pos x="101" y="34"/>
                  </a:cxn>
                  <a:cxn ang="0">
                    <a:pos x="19" y="30"/>
                  </a:cxn>
                  <a:cxn ang="0">
                    <a:pos x="0" y="21"/>
                  </a:cxn>
                  <a:cxn ang="0">
                    <a:pos x="42" y="15"/>
                  </a:cxn>
                  <a:cxn ang="0">
                    <a:pos x="67" y="14"/>
                  </a:cxn>
                  <a:cxn ang="0">
                    <a:pos x="49" y="11"/>
                  </a:cxn>
                  <a:cxn ang="0">
                    <a:pos x="17" y="7"/>
                  </a:cxn>
                  <a:cxn ang="0">
                    <a:pos x="8" y="4"/>
                  </a:cxn>
                  <a:cxn ang="0">
                    <a:pos x="153" y="3"/>
                  </a:cxn>
                  <a:cxn ang="0">
                    <a:pos x="421" y="3"/>
                  </a:cxn>
                  <a:cxn ang="0">
                    <a:pos x="744" y="3"/>
                  </a:cxn>
                  <a:cxn ang="0">
                    <a:pos x="1089" y="2"/>
                  </a:cxn>
                  <a:cxn ang="0">
                    <a:pos x="1425" y="2"/>
                  </a:cxn>
                  <a:cxn ang="0">
                    <a:pos x="1716" y="1"/>
                  </a:cxn>
                  <a:cxn ang="0">
                    <a:pos x="1930" y="1"/>
                  </a:cxn>
                  <a:cxn ang="0">
                    <a:pos x="2036" y="0"/>
                  </a:cxn>
                  <a:cxn ang="0">
                    <a:pos x="2040" y="5"/>
                  </a:cxn>
                  <a:cxn ang="0">
                    <a:pos x="1999" y="11"/>
                  </a:cxn>
                  <a:cxn ang="0">
                    <a:pos x="1943" y="15"/>
                  </a:cxn>
                  <a:cxn ang="0">
                    <a:pos x="1888" y="19"/>
                  </a:cxn>
                  <a:cxn ang="0">
                    <a:pos x="1835" y="21"/>
                  </a:cxn>
                  <a:cxn ang="0">
                    <a:pos x="1820" y="22"/>
                  </a:cxn>
                  <a:cxn ang="0">
                    <a:pos x="1860" y="23"/>
                  </a:cxn>
                  <a:cxn ang="0">
                    <a:pos x="1915" y="25"/>
                  </a:cxn>
                  <a:cxn ang="0">
                    <a:pos x="1970" y="25"/>
                  </a:cxn>
                  <a:cxn ang="0">
                    <a:pos x="2026" y="23"/>
                  </a:cxn>
                  <a:cxn ang="0">
                    <a:pos x="2039" y="30"/>
                  </a:cxn>
                  <a:cxn ang="0">
                    <a:pos x="1993" y="35"/>
                  </a:cxn>
                  <a:cxn ang="0">
                    <a:pos x="1927" y="38"/>
                  </a:cxn>
                  <a:cxn ang="0">
                    <a:pos x="1864" y="42"/>
                  </a:cxn>
                  <a:cxn ang="0">
                    <a:pos x="1805" y="53"/>
                  </a:cxn>
                  <a:cxn ang="0">
                    <a:pos x="1830" y="53"/>
                  </a:cxn>
                  <a:cxn ang="0">
                    <a:pos x="1881" y="48"/>
                  </a:cxn>
                  <a:cxn ang="0">
                    <a:pos x="1945" y="48"/>
                  </a:cxn>
                  <a:cxn ang="0">
                    <a:pos x="2020" y="48"/>
                  </a:cxn>
                  <a:cxn ang="0">
                    <a:pos x="2039" y="54"/>
                  </a:cxn>
                  <a:cxn ang="0">
                    <a:pos x="1985" y="58"/>
                  </a:cxn>
                  <a:cxn ang="0">
                    <a:pos x="1909" y="64"/>
                  </a:cxn>
                  <a:cxn ang="0">
                    <a:pos x="1951" y="68"/>
                  </a:cxn>
                  <a:cxn ang="0">
                    <a:pos x="2022" y="70"/>
                  </a:cxn>
                  <a:cxn ang="0">
                    <a:pos x="2039" y="77"/>
                  </a:cxn>
                  <a:cxn ang="0">
                    <a:pos x="1869" y="79"/>
                  </a:cxn>
                  <a:cxn ang="0">
                    <a:pos x="1642" y="80"/>
                  </a:cxn>
                  <a:cxn ang="0">
                    <a:pos x="1416" y="80"/>
                  </a:cxn>
                  <a:cxn ang="0">
                    <a:pos x="1190" y="81"/>
                  </a:cxn>
                  <a:cxn ang="0">
                    <a:pos x="965" y="82"/>
                  </a:cxn>
                  <a:cxn ang="0">
                    <a:pos x="739" y="83"/>
                  </a:cxn>
                  <a:cxn ang="0">
                    <a:pos x="513" y="84"/>
                  </a:cxn>
                  <a:cxn ang="0">
                    <a:pos x="287" y="85"/>
                  </a:cxn>
                </a:cxnLst>
                <a:rect l="0" t="0" r="r" b="b"/>
                <a:pathLst>
                  <a:path w="2041" h="85">
                    <a:moveTo>
                      <a:pt x="230" y="85"/>
                    </a:moveTo>
                    <a:lnTo>
                      <a:pt x="213" y="85"/>
                    </a:lnTo>
                    <a:lnTo>
                      <a:pt x="198" y="84"/>
                    </a:lnTo>
                    <a:lnTo>
                      <a:pt x="185" y="84"/>
                    </a:lnTo>
                    <a:lnTo>
                      <a:pt x="173" y="84"/>
                    </a:lnTo>
                    <a:lnTo>
                      <a:pt x="161" y="84"/>
                    </a:lnTo>
                    <a:lnTo>
                      <a:pt x="151" y="84"/>
                    </a:lnTo>
                    <a:lnTo>
                      <a:pt x="140" y="84"/>
                    </a:lnTo>
                    <a:lnTo>
                      <a:pt x="131" y="83"/>
                    </a:lnTo>
                    <a:lnTo>
                      <a:pt x="119" y="84"/>
                    </a:lnTo>
                    <a:lnTo>
                      <a:pt x="108" y="84"/>
                    </a:lnTo>
                    <a:lnTo>
                      <a:pt x="95" y="84"/>
                    </a:lnTo>
                    <a:lnTo>
                      <a:pt x="80" y="84"/>
                    </a:lnTo>
                    <a:lnTo>
                      <a:pt x="64" y="84"/>
                    </a:lnTo>
                    <a:lnTo>
                      <a:pt x="46" y="84"/>
                    </a:lnTo>
                    <a:lnTo>
                      <a:pt x="25" y="85"/>
                    </a:lnTo>
                    <a:lnTo>
                      <a:pt x="2" y="85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3" y="72"/>
                    </a:lnTo>
                    <a:lnTo>
                      <a:pt x="18" y="72"/>
                    </a:lnTo>
                    <a:lnTo>
                      <a:pt x="34" y="71"/>
                    </a:lnTo>
                    <a:lnTo>
                      <a:pt x="51" y="71"/>
                    </a:lnTo>
                    <a:lnTo>
                      <a:pt x="67" y="69"/>
                    </a:lnTo>
                    <a:lnTo>
                      <a:pt x="84" y="68"/>
                    </a:lnTo>
                    <a:lnTo>
                      <a:pt x="101" y="66"/>
                    </a:lnTo>
                    <a:lnTo>
                      <a:pt x="118" y="62"/>
                    </a:lnTo>
                    <a:lnTo>
                      <a:pt x="134" y="58"/>
                    </a:lnTo>
                    <a:lnTo>
                      <a:pt x="119" y="58"/>
                    </a:lnTo>
                    <a:lnTo>
                      <a:pt x="102" y="59"/>
                    </a:lnTo>
                    <a:lnTo>
                      <a:pt x="82" y="60"/>
                    </a:lnTo>
                    <a:lnTo>
                      <a:pt x="62" y="62"/>
                    </a:lnTo>
                    <a:lnTo>
                      <a:pt x="43" y="63"/>
                    </a:lnTo>
                    <a:lnTo>
                      <a:pt x="25" y="63"/>
                    </a:lnTo>
                    <a:lnTo>
                      <a:pt x="10" y="61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" y="49"/>
                    </a:lnTo>
                    <a:lnTo>
                      <a:pt x="2" y="46"/>
                    </a:lnTo>
                    <a:lnTo>
                      <a:pt x="2" y="43"/>
                    </a:lnTo>
                    <a:lnTo>
                      <a:pt x="22" y="43"/>
                    </a:lnTo>
                    <a:lnTo>
                      <a:pt x="42" y="42"/>
                    </a:lnTo>
                    <a:lnTo>
                      <a:pt x="62" y="42"/>
                    </a:lnTo>
                    <a:lnTo>
                      <a:pt x="82" y="41"/>
                    </a:lnTo>
                    <a:lnTo>
                      <a:pt x="103" y="40"/>
                    </a:lnTo>
                    <a:lnTo>
                      <a:pt x="124" y="39"/>
                    </a:lnTo>
                    <a:lnTo>
                      <a:pt x="144" y="37"/>
                    </a:lnTo>
                    <a:lnTo>
                      <a:pt x="166" y="35"/>
                    </a:lnTo>
                    <a:lnTo>
                      <a:pt x="165" y="33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2" y="29"/>
                    </a:lnTo>
                    <a:lnTo>
                      <a:pt x="142" y="32"/>
                    </a:lnTo>
                    <a:lnTo>
                      <a:pt x="122" y="34"/>
                    </a:lnTo>
                    <a:lnTo>
                      <a:pt x="101" y="34"/>
                    </a:lnTo>
                    <a:lnTo>
                      <a:pt x="80" y="34"/>
                    </a:lnTo>
                    <a:lnTo>
                      <a:pt x="59" y="33"/>
                    </a:lnTo>
                    <a:lnTo>
                      <a:pt x="39" y="32"/>
                    </a:lnTo>
                    <a:lnTo>
                      <a:pt x="19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32" y="16"/>
                    </a:lnTo>
                    <a:lnTo>
                      <a:pt x="42" y="15"/>
                    </a:lnTo>
                    <a:lnTo>
                      <a:pt x="49" y="15"/>
                    </a:lnTo>
                    <a:lnTo>
                      <a:pt x="56" y="15"/>
                    </a:lnTo>
                    <a:lnTo>
                      <a:pt x="62" y="15"/>
                    </a:lnTo>
                    <a:lnTo>
                      <a:pt x="67" y="14"/>
                    </a:lnTo>
                    <a:lnTo>
                      <a:pt x="75" y="14"/>
                    </a:lnTo>
                    <a:lnTo>
                      <a:pt x="66" y="13"/>
                    </a:lnTo>
                    <a:lnTo>
                      <a:pt x="58" y="12"/>
                    </a:lnTo>
                    <a:lnTo>
                      <a:pt x="49" y="11"/>
                    </a:lnTo>
                    <a:lnTo>
                      <a:pt x="41" y="10"/>
                    </a:lnTo>
                    <a:lnTo>
                      <a:pt x="33" y="9"/>
                    </a:lnTo>
                    <a:lnTo>
                      <a:pt x="25" y="8"/>
                    </a:lnTo>
                    <a:lnTo>
                      <a:pt x="17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51" y="3"/>
                    </a:lnTo>
                    <a:lnTo>
                      <a:pt x="99" y="3"/>
                    </a:lnTo>
                    <a:lnTo>
                      <a:pt x="153" y="3"/>
                    </a:lnTo>
                    <a:lnTo>
                      <a:pt x="213" y="3"/>
                    </a:lnTo>
                    <a:lnTo>
                      <a:pt x="279" y="3"/>
                    </a:lnTo>
                    <a:lnTo>
                      <a:pt x="348" y="3"/>
                    </a:lnTo>
                    <a:lnTo>
                      <a:pt x="421" y="3"/>
                    </a:lnTo>
                    <a:lnTo>
                      <a:pt x="498" y="3"/>
                    </a:lnTo>
                    <a:lnTo>
                      <a:pt x="578" y="3"/>
                    </a:lnTo>
                    <a:lnTo>
                      <a:pt x="660" y="3"/>
                    </a:lnTo>
                    <a:lnTo>
                      <a:pt x="744" y="3"/>
                    </a:lnTo>
                    <a:lnTo>
                      <a:pt x="829" y="3"/>
                    </a:lnTo>
                    <a:lnTo>
                      <a:pt x="916" y="3"/>
                    </a:lnTo>
                    <a:lnTo>
                      <a:pt x="1003" y="3"/>
                    </a:lnTo>
                    <a:lnTo>
                      <a:pt x="1089" y="2"/>
                    </a:lnTo>
                    <a:lnTo>
                      <a:pt x="1176" y="2"/>
                    </a:lnTo>
                    <a:lnTo>
                      <a:pt x="1260" y="2"/>
                    </a:lnTo>
                    <a:lnTo>
                      <a:pt x="1344" y="2"/>
                    </a:lnTo>
                    <a:lnTo>
                      <a:pt x="1425" y="2"/>
                    </a:lnTo>
                    <a:lnTo>
                      <a:pt x="1503" y="2"/>
                    </a:lnTo>
                    <a:lnTo>
                      <a:pt x="1578" y="1"/>
                    </a:lnTo>
                    <a:lnTo>
                      <a:pt x="1649" y="1"/>
                    </a:lnTo>
                    <a:lnTo>
                      <a:pt x="1716" y="1"/>
                    </a:lnTo>
                    <a:lnTo>
                      <a:pt x="1777" y="1"/>
                    </a:lnTo>
                    <a:lnTo>
                      <a:pt x="1834" y="1"/>
                    </a:lnTo>
                    <a:lnTo>
                      <a:pt x="1886" y="1"/>
                    </a:lnTo>
                    <a:lnTo>
                      <a:pt x="1930" y="1"/>
                    </a:lnTo>
                    <a:lnTo>
                      <a:pt x="1968" y="0"/>
                    </a:lnTo>
                    <a:lnTo>
                      <a:pt x="1999" y="0"/>
                    </a:lnTo>
                    <a:lnTo>
                      <a:pt x="2021" y="0"/>
                    </a:lnTo>
                    <a:lnTo>
                      <a:pt x="2036" y="0"/>
                    </a:lnTo>
                    <a:lnTo>
                      <a:pt x="2041" y="0"/>
                    </a:lnTo>
                    <a:lnTo>
                      <a:pt x="2040" y="2"/>
                    </a:lnTo>
                    <a:lnTo>
                      <a:pt x="2040" y="3"/>
                    </a:lnTo>
                    <a:lnTo>
                      <a:pt x="2040" y="5"/>
                    </a:lnTo>
                    <a:lnTo>
                      <a:pt x="2040" y="7"/>
                    </a:lnTo>
                    <a:lnTo>
                      <a:pt x="2026" y="8"/>
                    </a:lnTo>
                    <a:lnTo>
                      <a:pt x="2013" y="9"/>
                    </a:lnTo>
                    <a:lnTo>
                      <a:pt x="1999" y="11"/>
                    </a:lnTo>
                    <a:lnTo>
                      <a:pt x="1984" y="12"/>
                    </a:lnTo>
                    <a:lnTo>
                      <a:pt x="1970" y="13"/>
                    </a:lnTo>
                    <a:lnTo>
                      <a:pt x="1957" y="14"/>
                    </a:lnTo>
                    <a:lnTo>
                      <a:pt x="1943" y="15"/>
                    </a:lnTo>
                    <a:lnTo>
                      <a:pt x="1929" y="15"/>
                    </a:lnTo>
                    <a:lnTo>
                      <a:pt x="1916" y="16"/>
                    </a:lnTo>
                    <a:lnTo>
                      <a:pt x="1902" y="18"/>
                    </a:lnTo>
                    <a:lnTo>
                      <a:pt x="1888" y="19"/>
                    </a:lnTo>
                    <a:lnTo>
                      <a:pt x="1875" y="19"/>
                    </a:lnTo>
                    <a:lnTo>
                      <a:pt x="1862" y="20"/>
                    </a:lnTo>
                    <a:lnTo>
                      <a:pt x="1849" y="20"/>
                    </a:lnTo>
                    <a:lnTo>
                      <a:pt x="1835" y="21"/>
                    </a:lnTo>
                    <a:lnTo>
                      <a:pt x="1823" y="21"/>
                    </a:lnTo>
                    <a:lnTo>
                      <a:pt x="1822" y="21"/>
                    </a:lnTo>
                    <a:lnTo>
                      <a:pt x="1821" y="21"/>
                    </a:lnTo>
                    <a:lnTo>
                      <a:pt x="1820" y="22"/>
                    </a:lnTo>
                    <a:lnTo>
                      <a:pt x="1820" y="22"/>
                    </a:lnTo>
                    <a:lnTo>
                      <a:pt x="1833" y="22"/>
                    </a:lnTo>
                    <a:lnTo>
                      <a:pt x="1846" y="23"/>
                    </a:lnTo>
                    <a:lnTo>
                      <a:pt x="1860" y="23"/>
                    </a:lnTo>
                    <a:lnTo>
                      <a:pt x="1873" y="23"/>
                    </a:lnTo>
                    <a:lnTo>
                      <a:pt x="1887" y="24"/>
                    </a:lnTo>
                    <a:lnTo>
                      <a:pt x="1901" y="24"/>
                    </a:lnTo>
                    <a:lnTo>
                      <a:pt x="1915" y="25"/>
                    </a:lnTo>
                    <a:lnTo>
                      <a:pt x="1928" y="25"/>
                    </a:lnTo>
                    <a:lnTo>
                      <a:pt x="1942" y="25"/>
                    </a:lnTo>
                    <a:lnTo>
                      <a:pt x="1956" y="25"/>
                    </a:lnTo>
                    <a:lnTo>
                      <a:pt x="1970" y="25"/>
                    </a:lnTo>
                    <a:lnTo>
                      <a:pt x="1984" y="25"/>
                    </a:lnTo>
                    <a:lnTo>
                      <a:pt x="1998" y="25"/>
                    </a:lnTo>
                    <a:lnTo>
                      <a:pt x="2012" y="24"/>
                    </a:lnTo>
                    <a:lnTo>
                      <a:pt x="2026" y="23"/>
                    </a:lnTo>
                    <a:lnTo>
                      <a:pt x="2040" y="22"/>
                    </a:lnTo>
                    <a:lnTo>
                      <a:pt x="2040" y="24"/>
                    </a:lnTo>
                    <a:lnTo>
                      <a:pt x="2040" y="27"/>
                    </a:lnTo>
                    <a:lnTo>
                      <a:pt x="2039" y="30"/>
                    </a:lnTo>
                    <a:lnTo>
                      <a:pt x="2039" y="32"/>
                    </a:lnTo>
                    <a:lnTo>
                      <a:pt x="2024" y="33"/>
                    </a:lnTo>
                    <a:lnTo>
                      <a:pt x="2008" y="34"/>
                    </a:lnTo>
                    <a:lnTo>
                      <a:pt x="1993" y="35"/>
                    </a:lnTo>
                    <a:lnTo>
                      <a:pt x="1977" y="37"/>
                    </a:lnTo>
                    <a:lnTo>
                      <a:pt x="1960" y="37"/>
                    </a:lnTo>
                    <a:lnTo>
                      <a:pt x="1944" y="38"/>
                    </a:lnTo>
                    <a:lnTo>
                      <a:pt x="1927" y="38"/>
                    </a:lnTo>
                    <a:lnTo>
                      <a:pt x="1911" y="39"/>
                    </a:lnTo>
                    <a:lnTo>
                      <a:pt x="1896" y="40"/>
                    </a:lnTo>
                    <a:lnTo>
                      <a:pt x="1880" y="41"/>
                    </a:lnTo>
                    <a:lnTo>
                      <a:pt x="1864" y="42"/>
                    </a:lnTo>
                    <a:lnTo>
                      <a:pt x="1848" y="44"/>
                    </a:lnTo>
                    <a:lnTo>
                      <a:pt x="1833" y="47"/>
                    </a:lnTo>
                    <a:lnTo>
                      <a:pt x="1818" y="49"/>
                    </a:lnTo>
                    <a:lnTo>
                      <a:pt x="1805" y="53"/>
                    </a:lnTo>
                    <a:lnTo>
                      <a:pt x="1791" y="58"/>
                    </a:lnTo>
                    <a:lnTo>
                      <a:pt x="1804" y="57"/>
                    </a:lnTo>
                    <a:lnTo>
                      <a:pt x="1816" y="54"/>
                    </a:lnTo>
                    <a:lnTo>
                      <a:pt x="1830" y="53"/>
                    </a:lnTo>
                    <a:lnTo>
                      <a:pt x="1843" y="52"/>
                    </a:lnTo>
                    <a:lnTo>
                      <a:pt x="1855" y="50"/>
                    </a:lnTo>
                    <a:lnTo>
                      <a:pt x="1868" y="49"/>
                    </a:lnTo>
                    <a:lnTo>
                      <a:pt x="1881" y="48"/>
                    </a:lnTo>
                    <a:lnTo>
                      <a:pt x="1894" y="47"/>
                    </a:lnTo>
                    <a:lnTo>
                      <a:pt x="1910" y="47"/>
                    </a:lnTo>
                    <a:lnTo>
                      <a:pt x="1927" y="47"/>
                    </a:lnTo>
                    <a:lnTo>
                      <a:pt x="1945" y="48"/>
                    </a:lnTo>
                    <a:lnTo>
                      <a:pt x="1963" y="48"/>
                    </a:lnTo>
                    <a:lnTo>
                      <a:pt x="1982" y="48"/>
                    </a:lnTo>
                    <a:lnTo>
                      <a:pt x="2001" y="48"/>
                    </a:lnTo>
                    <a:lnTo>
                      <a:pt x="2020" y="48"/>
                    </a:lnTo>
                    <a:lnTo>
                      <a:pt x="2039" y="47"/>
                    </a:lnTo>
                    <a:lnTo>
                      <a:pt x="2039" y="49"/>
                    </a:lnTo>
                    <a:lnTo>
                      <a:pt x="2039" y="51"/>
                    </a:lnTo>
                    <a:lnTo>
                      <a:pt x="2039" y="54"/>
                    </a:lnTo>
                    <a:lnTo>
                      <a:pt x="2039" y="57"/>
                    </a:lnTo>
                    <a:lnTo>
                      <a:pt x="2024" y="57"/>
                    </a:lnTo>
                    <a:lnTo>
                      <a:pt x="2006" y="58"/>
                    </a:lnTo>
                    <a:lnTo>
                      <a:pt x="1985" y="58"/>
                    </a:lnTo>
                    <a:lnTo>
                      <a:pt x="1964" y="59"/>
                    </a:lnTo>
                    <a:lnTo>
                      <a:pt x="1943" y="60"/>
                    </a:lnTo>
                    <a:lnTo>
                      <a:pt x="1925" y="61"/>
                    </a:lnTo>
                    <a:lnTo>
                      <a:pt x="1909" y="64"/>
                    </a:lnTo>
                    <a:lnTo>
                      <a:pt x="1899" y="67"/>
                    </a:lnTo>
                    <a:lnTo>
                      <a:pt x="1917" y="67"/>
                    </a:lnTo>
                    <a:lnTo>
                      <a:pt x="1934" y="68"/>
                    </a:lnTo>
                    <a:lnTo>
                      <a:pt x="1951" y="68"/>
                    </a:lnTo>
                    <a:lnTo>
                      <a:pt x="1969" y="69"/>
                    </a:lnTo>
                    <a:lnTo>
                      <a:pt x="1987" y="69"/>
                    </a:lnTo>
                    <a:lnTo>
                      <a:pt x="2005" y="70"/>
                    </a:lnTo>
                    <a:lnTo>
                      <a:pt x="2022" y="70"/>
                    </a:lnTo>
                    <a:lnTo>
                      <a:pt x="2040" y="71"/>
                    </a:lnTo>
                    <a:lnTo>
                      <a:pt x="2040" y="73"/>
                    </a:lnTo>
                    <a:lnTo>
                      <a:pt x="2040" y="74"/>
                    </a:lnTo>
                    <a:lnTo>
                      <a:pt x="2039" y="77"/>
                    </a:lnTo>
                    <a:lnTo>
                      <a:pt x="2039" y="79"/>
                    </a:lnTo>
                    <a:lnTo>
                      <a:pt x="1982" y="79"/>
                    </a:lnTo>
                    <a:lnTo>
                      <a:pt x="1926" y="79"/>
                    </a:lnTo>
                    <a:lnTo>
                      <a:pt x="1869" y="79"/>
                    </a:lnTo>
                    <a:lnTo>
                      <a:pt x="1812" y="79"/>
                    </a:lnTo>
                    <a:lnTo>
                      <a:pt x="1756" y="80"/>
                    </a:lnTo>
                    <a:lnTo>
                      <a:pt x="1699" y="80"/>
                    </a:lnTo>
                    <a:lnTo>
                      <a:pt x="1642" y="80"/>
                    </a:lnTo>
                    <a:lnTo>
                      <a:pt x="1586" y="80"/>
                    </a:lnTo>
                    <a:lnTo>
                      <a:pt x="1529" y="80"/>
                    </a:lnTo>
                    <a:lnTo>
                      <a:pt x="1473" y="80"/>
                    </a:lnTo>
                    <a:lnTo>
                      <a:pt x="1416" y="80"/>
                    </a:lnTo>
                    <a:lnTo>
                      <a:pt x="1359" y="81"/>
                    </a:lnTo>
                    <a:lnTo>
                      <a:pt x="1303" y="81"/>
                    </a:lnTo>
                    <a:lnTo>
                      <a:pt x="1246" y="81"/>
                    </a:lnTo>
                    <a:lnTo>
                      <a:pt x="1190" y="81"/>
                    </a:lnTo>
                    <a:lnTo>
                      <a:pt x="1133" y="81"/>
                    </a:lnTo>
                    <a:lnTo>
                      <a:pt x="1078" y="81"/>
                    </a:lnTo>
                    <a:lnTo>
                      <a:pt x="1021" y="82"/>
                    </a:lnTo>
                    <a:lnTo>
                      <a:pt x="965" y="82"/>
                    </a:lnTo>
                    <a:lnTo>
                      <a:pt x="908" y="82"/>
                    </a:lnTo>
                    <a:lnTo>
                      <a:pt x="852" y="82"/>
                    </a:lnTo>
                    <a:lnTo>
                      <a:pt x="795" y="82"/>
                    </a:lnTo>
                    <a:lnTo>
                      <a:pt x="739" y="83"/>
                    </a:lnTo>
                    <a:lnTo>
                      <a:pt x="682" y="83"/>
                    </a:lnTo>
                    <a:lnTo>
                      <a:pt x="626" y="83"/>
                    </a:lnTo>
                    <a:lnTo>
                      <a:pt x="569" y="83"/>
                    </a:lnTo>
                    <a:lnTo>
                      <a:pt x="513" y="84"/>
                    </a:lnTo>
                    <a:lnTo>
                      <a:pt x="456" y="84"/>
                    </a:lnTo>
                    <a:lnTo>
                      <a:pt x="400" y="84"/>
                    </a:lnTo>
                    <a:lnTo>
                      <a:pt x="343" y="84"/>
                    </a:lnTo>
                    <a:lnTo>
                      <a:pt x="287" y="85"/>
                    </a:lnTo>
                    <a:lnTo>
                      <a:pt x="230" y="85"/>
                    </a:lnTo>
                    <a:close/>
                  </a:path>
                </a:pathLst>
              </a:custGeom>
              <a:solidFill>
                <a:srgbClr val="AF6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28"/>
              <p:cNvSpPr>
                <a:spLocks/>
              </p:cNvSpPr>
              <p:nvPr/>
            </p:nvSpPr>
            <p:spPr bwMode="auto">
              <a:xfrm>
                <a:off x="456" y="1464"/>
                <a:ext cx="1972" cy="345"/>
              </a:xfrm>
              <a:custGeom>
                <a:avLst/>
                <a:gdLst/>
                <a:ahLst/>
                <a:cxnLst>
                  <a:cxn ang="0">
                    <a:pos x="18" y="328"/>
                  </a:cxn>
                  <a:cxn ang="0">
                    <a:pos x="80" y="318"/>
                  </a:cxn>
                  <a:cxn ang="0">
                    <a:pos x="54" y="315"/>
                  </a:cxn>
                  <a:cxn ang="0">
                    <a:pos x="97" y="304"/>
                  </a:cxn>
                  <a:cxn ang="0">
                    <a:pos x="127" y="297"/>
                  </a:cxn>
                  <a:cxn ang="0">
                    <a:pos x="78" y="295"/>
                  </a:cxn>
                  <a:cxn ang="0">
                    <a:pos x="181" y="276"/>
                  </a:cxn>
                  <a:cxn ang="0">
                    <a:pos x="168" y="272"/>
                  </a:cxn>
                  <a:cxn ang="0">
                    <a:pos x="119" y="270"/>
                  </a:cxn>
                  <a:cxn ang="0">
                    <a:pos x="244" y="258"/>
                  </a:cxn>
                  <a:cxn ang="0">
                    <a:pos x="183" y="256"/>
                  </a:cxn>
                  <a:cxn ang="0">
                    <a:pos x="183" y="239"/>
                  </a:cxn>
                  <a:cxn ang="0">
                    <a:pos x="244" y="234"/>
                  </a:cxn>
                  <a:cxn ang="0">
                    <a:pos x="189" y="229"/>
                  </a:cxn>
                  <a:cxn ang="0">
                    <a:pos x="315" y="213"/>
                  </a:cxn>
                  <a:cxn ang="0">
                    <a:pos x="292" y="209"/>
                  </a:cxn>
                  <a:cxn ang="0">
                    <a:pos x="233" y="204"/>
                  </a:cxn>
                  <a:cxn ang="0">
                    <a:pos x="317" y="197"/>
                  </a:cxn>
                  <a:cxn ang="0">
                    <a:pos x="306" y="189"/>
                  </a:cxn>
                  <a:cxn ang="0">
                    <a:pos x="275" y="178"/>
                  </a:cxn>
                  <a:cxn ang="0">
                    <a:pos x="306" y="170"/>
                  </a:cxn>
                  <a:cxn ang="0">
                    <a:pos x="297" y="165"/>
                  </a:cxn>
                  <a:cxn ang="0">
                    <a:pos x="418" y="185"/>
                  </a:cxn>
                  <a:cxn ang="0">
                    <a:pos x="531" y="192"/>
                  </a:cxn>
                  <a:cxn ang="0">
                    <a:pos x="650" y="193"/>
                  </a:cxn>
                  <a:cxn ang="0">
                    <a:pos x="703" y="157"/>
                  </a:cxn>
                  <a:cxn ang="0">
                    <a:pos x="742" y="179"/>
                  </a:cxn>
                  <a:cxn ang="0">
                    <a:pos x="790" y="181"/>
                  </a:cxn>
                  <a:cxn ang="0">
                    <a:pos x="839" y="145"/>
                  </a:cxn>
                  <a:cxn ang="0">
                    <a:pos x="981" y="128"/>
                  </a:cxn>
                  <a:cxn ang="0">
                    <a:pos x="1140" y="118"/>
                  </a:cxn>
                  <a:cxn ang="0">
                    <a:pos x="1172" y="104"/>
                  </a:cxn>
                  <a:cxn ang="0">
                    <a:pos x="1114" y="17"/>
                  </a:cxn>
                  <a:cxn ang="0">
                    <a:pos x="982" y="14"/>
                  </a:cxn>
                  <a:cxn ang="0">
                    <a:pos x="842" y="7"/>
                  </a:cxn>
                  <a:cxn ang="0">
                    <a:pos x="928" y="0"/>
                  </a:cxn>
                  <a:cxn ang="0">
                    <a:pos x="1202" y="5"/>
                  </a:cxn>
                  <a:cxn ang="0">
                    <a:pos x="1376" y="11"/>
                  </a:cxn>
                  <a:cxn ang="0">
                    <a:pos x="1373" y="172"/>
                  </a:cxn>
                  <a:cxn ang="0">
                    <a:pos x="1505" y="209"/>
                  </a:cxn>
                  <a:cxn ang="0">
                    <a:pos x="1651" y="184"/>
                  </a:cxn>
                  <a:cxn ang="0">
                    <a:pos x="1645" y="195"/>
                  </a:cxn>
                  <a:cxn ang="0">
                    <a:pos x="1706" y="198"/>
                  </a:cxn>
                  <a:cxn ang="0">
                    <a:pos x="1644" y="214"/>
                  </a:cxn>
                  <a:cxn ang="0">
                    <a:pos x="1653" y="217"/>
                  </a:cxn>
                  <a:cxn ang="0">
                    <a:pos x="1731" y="214"/>
                  </a:cxn>
                  <a:cxn ang="0">
                    <a:pos x="1736" y="222"/>
                  </a:cxn>
                  <a:cxn ang="0">
                    <a:pos x="1706" y="232"/>
                  </a:cxn>
                  <a:cxn ang="0">
                    <a:pos x="1755" y="245"/>
                  </a:cxn>
                  <a:cxn ang="0">
                    <a:pos x="1736" y="250"/>
                  </a:cxn>
                  <a:cxn ang="0">
                    <a:pos x="1787" y="261"/>
                  </a:cxn>
                  <a:cxn ang="0">
                    <a:pos x="1773" y="266"/>
                  </a:cxn>
                  <a:cxn ang="0">
                    <a:pos x="1825" y="282"/>
                  </a:cxn>
                  <a:cxn ang="0">
                    <a:pos x="1810" y="285"/>
                  </a:cxn>
                  <a:cxn ang="0">
                    <a:pos x="1858" y="307"/>
                  </a:cxn>
                  <a:cxn ang="0">
                    <a:pos x="1772" y="314"/>
                  </a:cxn>
                  <a:cxn ang="0">
                    <a:pos x="1926" y="314"/>
                  </a:cxn>
                  <a:cxn ang="0">
                    <a:pos x="1870" y="327"/>
                  </a:cxn>
                  <a:cxn ang="0">
                    <a:pos x="1960" y="333"/>
                  </a:cxn>
                  <a:cxn ang="0">
                    <a:pos x="1781" y="342"/>
                  </a:cxn>
                  <a:cxn ang="0">
                    <a:pos x="1290" y="343"/>
                  </a:cxn>
                  <a:cxn ang="0">
                    <a:pos x="799" y="343"/>
                  </a:cxn>
                  <a:cxn ang="0">
                    <a:pos x="307" y="344"/>
                  </a:cxn>
                </a:cxnLst>
                <a:rect l="0" t="0" r="r" b="b"/>
                <a:pathLst>
                  <a:path w="1972" h="345">
                    <a:moveTo>
                      <a:pt x="0" y="345"/>
                    </a:moveTo>
                    <a:lnTo>
                      <a:pt x="0" y="343"/>
                    </a:lnTo>
                    <a:lnTo>
                      <a:pt x="0" y="342"/>
                    </a:lnTo>
                    <a:lnTo>
                      <a:pt x="0" y="340"/>
                    </a:lnTo>
                    <a:lnTo>
                      <a:pt x="0" y="339"/>
                    </a:lnTo>
                    <a:lnTo>
                      <a:pt x="6" y="336"/>
                    </a:lnTo>
                    <a:lnTo>
                      <a:pt x="11" y="332"/>
                    </a:lnTo>
                    <a:lnTo>
                      <a:pt x="18" y="328"/>
                    </a:lnTo>
                    <a:lnTo>
                      <a:pt x="23" y="325"/>
                    </a:lnTo>
                    <a:lnTo>
                      <a:pt x="30" y="324"/>
                    </a:lnTo>
                    <a:lnTo>
                      <a:pt x="39" y="323"/>
                    </a:lnTo>
                    <a:lnTo>
                      <a:pt x="48" y="322"/>
                    </a:lnTo>
                    <a:lnTo>
                      <a:pt x="58" y="321"/>
                    </a:lnTo>
                    <a:lnTo>
                      <a:pt x="67" y="320"/>
                    </a:lnTo>
                    <a:lnTo>
                      <a:pt x="75" y="319"/>
                    </a:lnTo>
                    <a:lnTo>
                      <a:pt x="80" y="318"/>
                    </a:lnTo>
                    <a:lnTo>
                      <a:pt x="83" y="317"/>
                    </a:lnTo>
                    <a:lnTo>
                      <a:pt x="79" y="317"/>
                    </a:lnTo>
                    <a:lnTo>
                      <a:pt x="75" y="317"/>
                    </a:lnTo>
                    <a:lnTo>
                      <a:pt x="72" y="316"/>
                    </a:lnTo>
                    <a:lnTo>
                      <a:pt x="67" y="316"/>
                    </a:lnTo>
                    <a:lnTo>
                      <a:pt x="63" y="316"/>
                    </a:lnTo>
                    <a:lnTo>
                      <a:pt x="59" y="315"/>
                    </a:lnTo>
                    <a:lnTo>
                      <a:pt x="54" y="315"/>
                    </a:lnTo>
                    <a:lnTo>
                      <a:pt x="49" y="315"/>
                    </a:lnTo>
                    <a:lnTo>
                      <a:pt x="49" y="314"/>
                    </a:lnTo>
                    <a:lnTo>
                      <a:pt x="49" y="313"/>
                    </a:lnTo>
                    <a:lnTo>
                      <a:pt x="49" y="310"/>
                    </a:lnTo>
                    <a:lnTo>
                      <a:pt x="49" y="310"/>
                    </a:lnTo>
                    <a:lnTo>
                      <a:pt x="69" y="308"/>
                    </a:lnTo>
                    <a:lnTo>
                      <a:pt x="85" y="306"/>
                    </a:lnTo>
                    <a:lnTo>
                      <a:pt x="97" y="304"/>
                    </a:lnTo>
                    <a:lnTo>
                      <a:pt x="106" y="303"/>
                    </a:lnTo>
                    <a:lnTo>
                      <a:pt x="115" y="302"/>
                    </a:lnTo>
                    <a:lnTo>
                      <a:pt x="122" y="301"/>
                    </a:lnTo>
                    <a:lnTo>
                      <a:pt x="131" y="299"/>
                    </a:lnTo>
                    <a:lnTo>
                      <a:pt x="140" y="297"/>
                    </a:lnTo>
                    <a:lnTo>
                      <a:pt x="136" y="297"/>
                    </a:lnTo>
                    <a:lnTo>
                      <a:pt x="132" y="297"/>
                    </a:lnTo>
                    <a:lnTo>
                      <a:pt x="127" y="297"/>
                    </a:lnTo>
                    <a:lnTo>
                      <a:pt x="123" y="297"/>
                    </a:lnTo>
                    <a:lnTo>
                      <a:pt x="116" y="298"/>
                    </a:lnTo>
                    <a:lnTo>
                      <a:pt x="106" y="298"/>
                    </a:lnTo>
                    <a:lnTo>
                      <a:pt x="95" y="299"/>
                    </a:lnTo>
                    <a:lnTo>
                      <a:pt x="78" y="300"/>
                    </a:lnTo>
                    <a:lnTo>
                      <a:pt x="78" y="298"/>
                    </a:lnTo>
                    <a:lnTo>
                      <a:pt x="78" y="297"/>
                    </a:lnTo>
                    <a:lnTo>
                      <a:pt x="78" y="295"/>
                    </a:lnTo>
                    <a:lnTo>
                      <a:pt x="78" y="294"/>
                    </a:lnTo>
                    <a:lnTo>
                      <a:pt x="91" y="288"/>
                    </a:lnTo>
                    <a:lnTo>
                      <a:pt x="105" y="284"/>
                    </a:lnTo>
                    <a:lnTo>
                      <a:pt x="119" y="282"/>
                    </a:lnTo>
                    <a:lnTo>
                      <a:pt x="135" y="280"/>
                    </a:lnTo>
                    <a:lnTo>
                      <a:pt x="150" y="278"/>
                    </a:lnTo>
                    <a:lnTo>
                      <a:pt x="165" y="277"/>
                    </a:lnTo>
                    <a:lnTo>
                      <a:pt x="181" y="276"/>
                    </a:lnTo>
                    <a:lnTo>
                      <a:pt x="197" y="275"/>
                    </a:lnTo>
                    <a:lnTo>
                      <a:pt x="197" y="275"/>
                    </a:lnTo>
                    <a:lnTo>
                      <a:pt x="197" y="274"/>
                    </a:lnTo>
                    <a:lnTo>
                      <a:pt x="197" y="272"/>
                    </a:lnTo>
                    <a:lnTo>
                      <a:pt x="197" y="271"/>
                    </a:lnTo>
                    <a:lnTo>
                      <a:pt x="188" y="271"/>
                    </a:lnTo>
                    <a:lnTo>
                      <a:pt x="177" y="272"/>
                    </a:lnTo>
                    <a:lnTo>
                      <a:pt x="168" y="272"/>
                    </a:lnTo>
                    <a:lnTo>
                      <a:pt x="158" y="272"/>
                    </a:lnTo>
                    <a:lnTo>
                      <a:pt x="148" y="272"/>
                    </a:lnTo>
                    <a:lnTo>
                      <a:pt x="138" y="274"/>
                    </a:lnTo>
                    <a:lnTo>
                      <a:pt x="129" y="274"/>
                    </a:lnTo>
                    <a:lnTo>
                      <a:pt x="119" y="275"/>
                    </a:lnTo>
                    <a:lnTo>
                      <a:pt x="119" y="272"/>
                    </a:lnTo>
                    <a:lnTo>
                      <a:pt x="119" y="271"/>
                    </a:lnTo>
                    <a:lnTo>
                      <a:pt x="119" y="270"/>
                    </a:lnTo>
                    <a:lnTo>
                      <a:pt x="119" y="268"/>
                    </a:lnTo>
                    <a:lnTo>
                      <a:pt x="133" y="265"/>
                    </a:lnTo>
                    <a:lnTo>
                      <a:pt x="150" y="263"/>
                    </a:lnTo>
                    <a:lnTo>
                      <a:pt x="168" y="261"/>
                    </a:lnTo>
                    <a:lnTo>
                      <a:pt x="187" y="260"/>
                    </a:lnTo>
                    <a:lnTo>
                      <a:pt x="207" y="260"/>
                    </a:lnTo>
                    <a:lnTo>
                      <a:pt x="226" y="259"/>
                    </a:lnTo>
                    <a:lnTo>
                      <a:pt x="244" y="258"/>
                    </a:lnTo>
                    <a:lnTo>
                      <a:pt x="259" y="257"/>
                    </a:lnTo>
                    <a:lnTo>
                      <a:pt x="259" y="257"/>
                    </a:lnTo>
                    <a:lnTo>
                      <a:pt x="260" y="256"/>
                    </a:lnTo>
                    <a:lnTo>
                      <a:pt x="262" y="255"/>
                    </a:lnTo>
                    <a:lnTo>
                      <a:pt x="262" y="255"/>
                    </a:lnTo>
                    <a:lnTo>
                      <a:pt x="228" y="256"/>
                    </a:lnTo>
                    <a:lnTo>
                      <a:pt x="201" y="256"/>
                    </a:lnTo>
                    <a:lnTo>
                      <a:pt x="183" y="256"/>
                    </a:lnTo>
                    <a:lnTo>
                      <a:pt x="171" y="256"/>
                    </a:lnTo>
                    <a:lnTo>
                      <a:pt x="162" y="256"/>
                    </a:lnTo>
                    <a:lnTo>
                      <a:pt x="157" y="256"/>
                    </a:lnTo>
                    <a:lnTo>
                      <a:pt x="155" y="256"/>
                    </a:lnTo>
                    <a:lnTo>
                      <a:pt x="153" y="255"/>
                    </a:lnTo>
                    <a:lnTo>
                      <a:pt x="157" y="246"/>
                    </a:lnTo>
                    <a:lnTo>
                      <a:pt x="168" y="242"/>
                    </a:lnTo>
                    <a:lnTo>
                      <a:pt x="183" y="239"/>
                    </a:lnTo>
                    <a:lnTo>
                      <a:pt x="203" y="238"/>
                    </a:lnTo>
                    <a:lnTo>
                      <a:pt x="224" y="238"/>
                    </a:lnTo>
                    <a:lnTo>
                      <a:pt x="244" y="238"/>
                    </a:lnTo>
                    <a:lnTo>
                      <a:pt x="263" y="237"/>
                    </a:lnTo>
                    <a:lnTo>
                      <a:pt x="276" y="234"/>
                    </a:lnTo>
                    <a:lnTo>
                      <a:pt x="266" y="234"/>
                    </a:lnTo>
                    <a:lnTo>
                      <a:pt x="254" y="234"/>
                    </a:lnTo>
                    <a:lnTo>
                      <a:pt x="244" y="234"/>
                    </a:lnTo>
                    <a:lnTo>
                      <a:pt x="233" y="234"/>
                    </a:lnTo>
                    <a:lnTo>
                      <a:pt x="221" y="234"/>
                    </a:lnTo>
                    <a:lnTo>
                      <a:pt x="211" y="234"/>
                    </a:lnTo>
                    <a:lnTo>
                      <a:pt x="199" y="234"/>
                    </a:lnTo>
                    <a:lnTo>
                      <a:pt x="189" y="234"/>
                    </a:lnTo>
                    <a:lnTo>
                      <a:pt x="189" y="232"/>
                    </a:lnTo>
                    <a:lnTo>
                      <a:pt x="189" y="231"/>
                    </a:lnTo>
                    <a:lnTo>
                      <a:pt x="189" y="229"/>
                    </a:lnTo>
                    <a:lnTo>
                      <a:pt x="189" y="228"/>
                    </a:lnTo>
                    <a:lnTo>
                      <a:pt x="205" y="221"/>
                    </a:lnTo>
                    <a:lnTo>
                      <a:pt x="221" y="216"/>
                    </a:lnTo>
                    <a:lnTo>
                      <a:pt x="239" y="212"/>
                    </a:lnTo>
                    <a:lnTo>
                      <a:pt x="257" y="211"/>
                    </a:lnTo>
                    <a:lnTo>
                      <a:pt x="276" y="211"/>
                    </a:lnTo>
                    <a:lnTo>
                      <a:pt x="295" y="212"/>
                    </a:lnTo>
                    <a:lnTo>
                      <a:pt x="315" y="213"/>
                    </a:lnTo>
                    <a:lnTo>
                      <a:pt x="335" y="214"/>
                    </a:lnTo>
                    <a:lnTo>
                      <a:pt x="335" y="214"/>
                    </a:lnTo>
                    <a:lnTo>
                      <a:pt x="336" y="213"/>
                    </a:lnTo>
                    <a:lnTo>
                      <a:pt x="336" y="213"/>
                    </a:lnTo>
                    <a:lnTo>
                      <a:pt x="336" y="213"/>
                    </a:lnTo>
                    <a:lnTo>
                      <a:pt x="319" y="211"/>
                    </a:lnTo>
                    <a:lnTo>
                      <a:pt x="304" y="210"/>
                    </a:lnTo>
                    <a:lnTo>
                      <a:pt x="292" y="209"/>
                    </a:lnTo>
                    <a:lnTo>
                      <a:pt x="283" y="208"/>
                    </a:lnTo>
                    <a:lnTo>
                      <a:pt x="273" y="208"/>
                    </a:lnTo>
                    <a:lnTo>
                      <a:pt x="262" y="208"/>
                    </a:lnTo>
                    <a:lnTo>
                      <a:pt x="249" y="207"/>
                    </a:lnTo>
                    <a:lnTo>
                      <a:pt x="233" y="207"/>
                    </a:lnTo>
                    <a:lnTo>
                      <a:pt x="233" y="206"/>
                    </a:lnTo>
                    <a:lnTo>
                      <a:pt x="233" y="205"/>
                    </a:lnTo>
                    <a:lnTo>
                      <a:pt x="233" y="204"/>
                    </a:lnTo>
                    <a:lnTo>
                      <a:pt x="233" y="203"/>
                    </a:lnTo>
                    <a:lnTo>
                      <a:pt x="243" y="201"/>
                    </a:lnTo>
                    <a:lnTo>
                      <a:pt x="254" y="199"/>
                    </a:lnTo>
                    <a:lnTo>
                      <a:pt x="266" y="198"/>
                    </a:lnTo>
                    <a:lnTo>
                      <a:pt x="279" y="197"/>
                    </a:lnTo>
                    <a:lnTo>
                      <a:pt x="292" y="197"/>
                    </a:lnTo>
                    <a:lnTo>
                      <a:pt x="305" y="197"/>
                    </a:lnTo>
                    <a:lnTo>
                      <a:pt x="317" y="197"/>
                    </a:lnTo>
                    <a:lnTo>
                      <a:pt x="329" y="197"/>
                    </a:lnTo>
                    <a:lnTo>
                      <a:pt x="329" y="194"/>
                    </a:lnTo>
                    <a:lnTo>
                      <a:pt x="329" y="192"/>
                    </a:lnTo>
                    <a:lnTo>
                      <a:pt x="329" y="191"/>
                    </a:lnTo>
                    <a:lnTo>
                      <a:pt x="329" y="189"/>
                    </a:lnTo>
                    <a:lnTo>
                      <a:pt x="322" y="189"/>
                    </a:lnTo>
                    <a:lnTo>
                      <a:pt x="313" y="189"/>
                    </a:lnTo>
                    <a:lnTo>
                      <a:pt x="306" y="189"/>
                    </a:lnTo>
                    <a:lnTo>
                      <a:pt x="297" y="189"/>
                    </a:lnTo>
                    <a:lnTo>
                      <a:pt x="290" y="189"/>
                    </a:lnTo>
                    <a:lnTo>
                      <a:pt x="282" y="189"/>
                    </a:lnTo>
                    <a:lnTo>
                      <a:pt x="274" y="189"/>
                    </a:lnTo>
                    <a:lnTo>
                      <a:pt x="266" y="189"/>
                    </a:lnTo>
                    <a:lnTo>
                      <a:pt x="268" y="184"/>
                    </a:lnTo>
                    <a:lnTo>
                      <a:pt x="271" y="180"/>
                    </a:lnTo>
                    <a:lnTo>
                      <a:pt x="275" y="178"/>
                    </a:lnTo>
                    <a:lnTo>
                      <a:pt x="281" y="176"/>
                    </a:lnTo>
                    <a:lnTo>
                      <a:pt x="286" y="176"/>
                    </a:lnTo>
                    <a:lnTo>
                      <a:pt x="292" y="176"/>
                    </a:lnTo>
                    <a:lnTo>
                      <a:pt x="298" y="178"/>
                    </a:lnTo>
                    <a:lnTo>
                      <a:pt x="305" y="178"/>
                    </a:lnTo>
                    <a:lnTo>
                      <a:pt x="305" y="175"/>
                    </a:lnTo>
                    <a:lnTo>
                      <a:pt x="305" y="172"/>
                    </a:lnTo>
                    <a:lnTo>
                      <a:pt x="306" y="170"/>
                    </a:lnTo>
                    <a:lnTo>
                      <a:pt x="307" y="168"/>
                    </a:lnTo>
                    <a:lnTo>
                      <a:pt x="305" y="168"/>
                    </a:lnTo>
                    <a:lnTo>
                      <a:pt x="303" y="168"/>
                    </a:lnTo>
                    <a:lnTo>
                      <a:pt x="300" y="168"/>
                    </a:lnTo>
                    <a:lnTo>
                      <a:pt x="297" y="168"/>
                    </a:lnTo>
                    <a:lnTo>
                      <a:pt x="297" y="167"/>
                    </a:lnTo>
                    <a:lnTo>
                      <a:pt x="297" y="166"/>
                    </a:lnTo>
                    <a:lnTo>
                      <a:pt x="297" y="165"/>
                    </a:lnTo>
                    <a:lnTo>
                      <a:pt x="297" y="164"/>
                    </a:lnTo>
                    <a:lnTo>
                      <a:pt x="305" y="163"/>
                    </a:lnTo>
                    <a:lnTo>
                      <a:pt x="320" y="165"/>
                    </a:lnTo>
                    <a:lnTo>
                      <a:pt x="339" y="168"/>
                    </a:lnTo>
                    <a:lnTo>
                      <a:pt x="360" y="172"/>
                    </a:lnTo>
                    <a:lnTo>
                      <a:pt x="382" y="178"/>
                    </a:lnTo>
                    <a:lnTo>
                      <a:pt x="402" y="182"/>
                    </a:lnTo>
                    <a:lnTo>
                      <a:pt x="418" y="185"/>
                    </a:lnTo>
                    <a:lnTo>
                      <a:pt x="428" y="187"/>
                    </a:lnTo>
                    <a:lnTo>
                      <a:pt x="443" y="188"/>
                    </a:lnTo>
                    <a:lnTo>
                      <a:pt x="457" y="189"/>
                    </a:lnTo>
                    <a:lnTo>
                      <a:pt x="472" y="189"/>
                    </a:lnTo>
                    <a:lnTo>
                      <a:pt x="486" y="190"/>
                    </a:lnTo>
                    <a:lnTo>
                      <a:pt x="501" y="191"/>
                    </a:lnTo>
                    <a:lnTo>
                      <a:pt x="516" y="191"/>
                    </a:lnTo>
                    <a:lnTo>
                      <a:pt x="531" y="192"/>
                    </a:lnTo>
                    <a:lnTo>
                      <a:pt x="545" y="192"/>
                    </a:lnTo>
                    <a:lnTo>
                      <a:pt x="560" y="192"/>
                    </a:lnTo>
                    <a:lnTo>
                      <a:pt x="575" y="192"/>
                    </a:lnTo>
                    <a:lnTo>
                      <a:pt x="590" y="193"/>
                    </a:lnTo>
                    <a:lnTo>
                      <a:pt x="605" y="193"/>
                    </a:lnTo>
                    <a:lnTo>
                      <a:pt x="620" y="193"/>
                    </a:lnTo>
                    <a:lnTo>
                      <a:pt x="635" y="193"/>
                    </a:lnTo>
                    <a:lnTo>
                      <a:pt x="650" y="193"/>
                    </a:lnTo>
                    <a:lnTo>
                      <a:pt x="665" y="193"/>
                    </a:lnTo>
                    <a:lnTo>
                      <a:pt x="676" y="188"/>
                    </a:lnTo>
                    <a:lnTo>
                      <a:pt x="682" y="180"/>
                    </a:lnTo>
                    <a:lnTo>
                      <a:pt x="684" y="170"/>
                    </a:lnTo>
                    <a:lnTo>
                      <a:pt x="686" y="157"/>
                    </a:lnTo>
                    <a:lnTo>
                      <a:pt x="691" y="157"/>
                    </a:lnTo>
                    <a:lnTo>
                      <a:pt x="697" y="157"/>
                    </a:lnTo>
                    <a:lnTo>
                      <a:pt x="703" y="157"/>
                    </a:lnTo>
                    <a:lnTo>
                      <a:pt x="708" y="159"/>
                    </a:lnTo>
                    <a:lnTo>
                      <a:pt x="713" y="159"/>
                    </a:lnTo>
                    <a:lnTo>
                      <a:pt x="720" y="160"/>
                    </a:lnTo>
                    <a:lnTo>
                      <a:pt x="725" y="160"/>
                    </a:lnTo>
                    <a:lnTo>
                      <a:pt x="731" y="161"/>
                    </a:lnTo>
                    <a:lnTo>
                      <a:pt x="733" y="165"/>
                    </a:lnTo>
                    <a:lnTo>
                      <a:pt x="738" y="172"/>
                    </a:lnTo>
                    <a:lnTo>
                      <a:pt x="742" y="179"/>
                    </a:lnTo>
                    <a:lnTo>
                      <a:pt x="747" y="185"/>
                    </a:lnTo>
                    <a:lnTo>
                      <a:pt x="753" y="186"/>
                    </a:lnTo>
                    <a:lnTo>
                      <a:pt x="760" y="187"/>
                    </a:lnTo>
                    <a:lnTo>
                      <a:pt x="766" y="187"/>
                    </a:lnTo>
                    <a:lnTo>
                      <a:pt x="772" y="186"/>
                    </a:lnTo>
                    <a:lnTo>
                      <a:pt x="778" y="185"/>
                    </a:lnTo>
                    <a:lnTo>
                      <a:pt x="784" y="183"/>
                    </a:lnTo>
                    <a:lnTo>
                      <a:pt x="790" y="181"/>
                    </a:lnTo>
                    <a:lnTo>
                      <a:pt x="798" y="179"/>
                    </a:lnTo>
                    <a:lnTo>
                      <a:pt x="805" y="174"/>
                    </a:lnTo>
                    <a:lnTo>
                      <a:pt x="811" y="170"/>
                    </a:lnTo>
                    <a:lnTo>
                      <a:pt x="818" y="166"/>
                    </a:lnTo>
                    <a:lnTo>
                      <a:pt x="824" y="161"/>
                    </a:lnTo>
                    <a:lnTo>
                      <a:pt x="829" y="156"/>
                    </a:lnTo>
                    <a:lnTo>
                      <a:pt x="835" y="151"/>
                    </a:lnTo>
                    <a:lnTo>
                      <a:pt x="839" y="145"/>
                    </a:lnTo>
                    <a:lnTo>
                      <a:pt x="844" y="139"/>
                    </a:lnTo>
                    <a:lnTo>
                      <a:pt x="864" y="136"/>
                    </a:lnTo>
                    <a:lnTo>
                      <a:pt x="883" y="135"/>
                    </a:lnTo>
                    <a:lnTo>
                      <a:pt x="903" y="133"/>
                    </a:lnTo>
                    <a:lnTo>
                      <a:pt x="923" y="132"/>
                    </a:lnTo>
                    <a:lnTo>
                      <a:pt x="942" y="130"/>
                    </a:lnTo>
                    <a:lnTo>
                      <a:pt x="962" y="129"/>
                    </a:lnTo>
                    <a:lnTo>
                      <a:pt x="981" y="128"/>
                    </a:lnTo>
                    <a:lnTo>
                      <a:pt x="1001" y="126"/>
                    </a:lnTo>
                    <a:lnTo>
                      <a:pt x="1020" y="125"/>
                    </a:lnTo>
                    <a:lnTo>
                      <a:pt x="1040" y="124"/>
                    </a:lnTo>
                    <a:lnTo>
                      <a:pt x="1061" y="123"/>
                    </a:lnTo>
                    <a:lnTo>
                      <a:pt x="1080" y="122"/>
                    </a:lnTo>
                    <a:lnTo>
                      <a:pt x="1100" y="121"/>
                    </a:lnTo>
                    <a:lnTo>
                      <a:pt x="1120" y="120"/>
                    </a:lnTo>
                    <a:lnTo>
                      <a:pt x="1140" y="118"/>
                    </a:lnTo>
                    <a:lnTo>
                      <a:pt x="1160" y="117"/>
                    </a:lnTo>
                    <a:lnTo>
                      <a:pt x="1163" y="115"/>
                    </a:lnTo>
                    <a:lnTo>
                      <a:pt x="1166" y="113"/>
                    </a:lnTo>
                    <a:lnTo>
                      <a:pt x="1169" y="112"/>
                    </a:lnTo>
                    <a:lnTo>
                      <a:pt x="1172" y="111"/>
                    </a:lnTo>
                    <a:lnTo>
                      <a:pt x="1172" y="109"/>
                    </a:lnTo>
                    <a:lnTo>
                      <a:pt x="1172" y="106"/>
                    </a:lnTo>
                    <a:lnTo>
                      <a:pt x="1172" y="104"/>
                    </a:lnTo>
                    <a:lnTo>
                      <a:pt x="1172" y="103"/>
                    </a:lnTo>
                    <a:lnTo>
                      <a:pt x="1164" y="91"/>
                    </a:lnTo>
                    <a:lnTo>
                      <a:pt x="1156" y="77"/>
                    </a:lnTo>
                    <a:lnTo>
                      <a:pt x="1147" y="65"/>
                    </a:lnTo>
                    <a:lnTo>
                      <a:pt x="1140" y="51"/>
                    </a:lnTo>
                    <a:lnTo>
                      <a:pt x="1131" y="38"/>
                    </a:lnTo>
                    <a:lnTo>
                      <a:pt x="1123" y="27"/>
                    </a:lnTo>
                    <a:lnTo>
                      <a:pt x="1114" y="17"/>
                    </a:lnTo>
                    <a:lnTo>
                      <a:pt x="1106" y="9"/>
                    </a:lnTo>
                    <a:lnTo>
                      <a:pt x="1089" y="9"/>
                    </a:lnTo>
                    <a:lnTo>
                      <a:pt x="1072" y="10"/>
                    </a:lnTo>
                    <a:lnTo>
                      <a:pt x="1054" y="11"/>
                    </a:lnTo>
                    <a:lnTo>
                      <a:pt x="1036" y="12"/>
                    </a:lnTo>
                    <a:lnTo>
                      <a:pt x="1018" y="13"/>
                    </a:lnTo>
                    <a:lnTo>
                      <a:pt x="1000" y="14"/>
                    </a:lnTo>
                    <a:lnTo>
                      <a:pt x="982" y="14"/>
                    </a:lnTo>
                    <a:lnTo>
                      <a:pt x="964" y="15"/>
                    </a:lnTo>
                    <a:lnTo>
                      <a:pt x="947" y="15"/>
                    </a:lnTo>
                    <a:lnTo>
                      <a:pt x="929" y="15"/>
                    </a:lnTo>
                    <a:lnTo>
                      <a:pt x="911" y="14"/>
                    </a:lnTo>
                    <a:lnTo>
                      <a:pt x="893" y="13"/>
                    </a:lnTo>
                    <a:lnTo>
                      <a:pt x="876" y="12"/>
                    </a:lnTo>
                    <a:lnTo>
                      <a:pt x="859" y="10"/>
                    </a:lnTo>
                    <a:lnTo>
                      <a:pt x="842" y="7"/>
                    </a:lnTo>
                    <a:lnTo>
                      <a:pt x="826" y="4"/>
                    </a:lnTo>
                    <a:lnTo>
                      <a:pt x="825" y="2"/>
                    </a:lnTo>
                    <a:lnTo>
                      <a:pt x="825" y="1"/>
                    </a:lnTo>
                    <a:lnTo>
                      <a:pt x="825" y="0"/>
                    </a:lnTo>
                    <a:lnTo>
                      <a:pt x="825" y="0"/>
                    </a:lnTo>
                    <a:lnTo>
                      <a:pt x="859" y="0"/>
                    </a:lnTo>
                    <a:lnTo>
                      <a:pt x="894" y="0"/>
                    </a:lnTo>
                    <a:lnTo>
                      <a:pt x="928" y="0"/>
                    </a:lnTo>
                    <a:lnTo>
                      <a:pt x="961" y="1"/>
                    </a:lnTo>
                    <a:lnTo>
                      <a:pt x="996" y="1"/>
                    </a:lnTo>
                    <a:lnTo>
                      <a:pt x="1030" y="1"/>
                    </a:lnTo>
                    <a:lnTo>
                      <a:pt x="1065" y="2"/>
                    </a:lnTo>
                    <a:lnTo>
                      <a:pt x="1099" y="2"/>
                    </a:lnTo>
                    <a:lnTo>
                      <a:pt x="1133" y="4"/>
                    </a:lnTo>
                    <a:lnTo>
                      <a:pt x="1167" y="5"/>
                    </a:lnTo>
                    <a:lnTo>
                      <a:pt x="1202" y="5"/>
                    </a:lnTo>
                    <a:lnTo>
                      <a:pt x="1237" y="6"/>
                    </a:lnTo>
                    <a:lnTo>
                      <a:pt x="1271" y="7"/>
                    </a:lnTo>
                    <a:lnTo>
                      <a:pt x="1305" y="8"/>
                    </a:lnTo>
                    <a:lnTo>
                      <a:pt x="1339" y="8"/>
                    </a:lnTo>
                    <a:lnTo>
                      <a:pt x="1374" y="9"/>
                    </a:lnTo>
                    <a:lnTo>
                      <a:pt x="1375" y="10"/>
                    </a:lnTo>
                    <a:lnTo>
                      <a:pt x="1376" y="11"/>
                    </a:lnTo>
                    <a:lnTo>
                      <a:pt x="1376" y="11"/>
                    </a:lnTo>
                    <a:lnTo>
                      <a:pt x="1377" y="12"/>
                    </a:lnTo>
                    <a:lnTo>
                      <a:pt x="1367" y="34"/>
                    </a:lnTo>
                    <a:lnTo>
                      <a:pt x="1359" y="56"/>
                    </a:lnTo>
                    <a:lnTo>
                      <a:pt x="1354" y="79"/>
                    </a:lnTo>
                    <a:lnTo>
                      <a:pt x="1353" y="104"/>
                    </a:lnTo>
                    <a:lnTo>
                      <a:pt x="1356" y="127"/>
                    </a:lnTo>
                    <a:lnTo>
                      <a:pt x="1362" y="150"/>
                    </a:lnTo>
                    <a:lnTo>
                      <a:pt x="1373" y="172"/>
                    </a:lnTo>
                    <a:lnTo>
                      <a:pt x="1388" y="193"/>
                    </a:lnTo>
                    <a:lnTo>
                      <a:pt x="1402" y="201"/>
                    </a:lnTo>
                    <a:lnTo>
                      <a:pt x="1418" y="206"/>
                    </a:lnTo>
                    <a:lnTo>
                      <a:pt x="1435" y="210"/>
                    </a:lnTo>
                    <a:lnTo>
                      <a:pt x="1452" y="211"/>
                    </a:lnTo>
                    <a:lnTo>
                      <a:pt x="1469" y="212"/>
                    </a:lnTo>
                    <a:lnTo>
                      <a:pt x="1487" y="211"/>
                    </a:lnTo>
                    <a:lnTo>
                      <a:pt x="1505" y="209"/>
                    </a:lnTo>
                    <a:lnTo>
                      <a:pt x="1523" y="207"/>
                    </a:lnTo>
                    <a:lnTo>
                      <a:pt x="1542" y="204"/>
                    </a:lnTo>
                    <a:lnTo>
                      <a:pt x="1560" y="200"/>
                    </a:lnTo>
                    <a:lnTo>
                      <a:pt x="1579" y="197"/>
                    </a:lnTo>
                    <a:lnTo>
                      <a:pt x="1597" y="192"/>
                    </a:lnTo>
                    <a:lnTo>
                      <a:pt x="1615" y="189"/>
                    </a:lnTo>
                    <a:lnTo>
                      <a:pt x="1634" y="186"/>
                    </a:lnTo>
                    <a:lnTo>
                      <a:pt x="1651" y="184"/>
                    </a:lnTo>
                    <a:lnTo>
                      <a:pt x="1668" y="183"/>
                    </a:lnTo>
                    <a:lnTo>
                      <a:pt x="1663" y="187"/>
                    </a:lnTo>
                    <a:lnTo>
                      <a:pt x="1657" y="189"/>
                    </a:lnTo>
                    <a:lnTo>
                      <a:pt x="1651" y="190"/>
                    </a:lnTo>
                    <a:lnTo>
                      <a:pt x="1645" y="192"/>
                    </a:lnTo>
                    <a:lnTo>
                      <a:pt x="1645" y="193"/>
                    </a:lnTo>
                    <a:lnTo>
                      <a:pt x="1645" y="194"/>
                    </a:lnTo>
                    <a:lnTo>
                      <a:pt x="1645" y="195"/>
                    </a:lnTo>
                    <a:lnTo>
                      <a:pt x="1645" y="197"/>
                    </a:lnTo>
                    <a:lnTo>
                      <a:pt x="1655" y="195"/>
                    </a:lnTo>
                    <a:lnTo>
                      <a:pt x="1664" y="193"/>
                    </a:lnTo>
                    <a:lnTo>
                      <a:pt x="1673" y="192"/>
                    </a:lnTo>
                    <a:lnTo>
                      <a:pt x="1681" y="191"/>
                    </a:lnTo>
                    <a:lnTo>
                      <a:pt x="1690" y="191"/>
                    </a:lnTo>
                    <a:lnTo>
                      <a:pt x="1698" y="193"/>
                    </a:lnTo>
                    <a:lnTo>
                      <a:pt x="1706" y="198"/>
                    </a:lnTo>
                    <a:lnTo>
                      <a:pt x="1716" y="204"/>
                    </a:lnTo>
                    <a:lnTo>
                      <a:pt x="1709" y="207"/>
                    </a:lnTo>
                    <a:lnTo>
                      <a:pt x="1699" y="209"/>
                    </a:lnTo>
                    <a:lnTo>
                      <a:pt x="1689" y="211"/>
                    </a:lnTo>
                    <a:lnTo>
                      <a:pt x="1677" y="212"/>
                    </a:lnTo>
                    <a:lnTo>
                      <a:pt x="1664" y="213"/>
                    </a:lnTo>
                    <a:lnTo>
                      <a:pt x="1654" y="214"/>
                    </a:lnTo>
                    <a:lnTo>
                      <a:pt x="1644" y="214"/>
                    </a:lnTo>
                    <a:lnTo>
                      <a:pt x="1637" y="214"/>
                    </a:lnTo>
                    <a:lnTo>
                      <a:pt x="1637" y="216"/>
                    </a:lnTo>
                    <a:lnTo>
                      <a:pt x="1636" y="217"/>
                    </a:lnTo>
                    <a:lnTo>
                      <a:pt x="1635" y="218"/>
                    </a:lnTo>
                    <a:lnTo>
                      <a:pt x="1635" y="218"/>
                    </a:lnTo>
                    <a:lnTo>
                      <a:pt x="1639" y="218"/>
                    </a:lnTo>
                    <a:lnTo>
                      <a:pt x="1645" y="218"/>
                    </a:lnTo>
                    <a:lnTo>
                      <a:pt x="1653" y="217"/>
                    </a:lnTo>
                    <a:lnTo>
                      <a:pt x="1665" y="214"/>
                    </a:lnTo>
                    <a:lnTo>
                      <a:pt x="1675" y="214"/>
                    </a:lnTo>
                    <a:lnTo>
                      <a:pt x="1684" y="214"/>
                    </a:lnTo>
                    <a:lnTo>
                      <a:pt x="1694" y="214"/>
                    </a:lnTo>
                    <a:lnTo>
                      <a:pt x="1703" y="214"/>
                    </a:lnTo>
                    <a:lnTo>
                      <a:pt x="1713" y="214"/>
                    </a:lnTo>
                    <a:lnTo>
                      <a:pt x="1722" y="214"/>
                    </a:lnTo>
                    <a:lnTo>
                      <a:pt x="1731" y="214"/>
                    </a:lnTo>
                    <a:lnTo>
                      <a:pt x="1740" y="214"/>
                    </a:lnTo>
                    <a:lnTo>
                      <a:pt x="1740" y="216"/>
                    </a:lnTo>
                    <a:lnTo>
                      <a:pt x="1741" y="217"/>
                    </a:lnTo>
                    <a:lnTo>
                      <a:pt x="1742" y="218"/>
                    </a:lnTo>
                    <a:lnTo>
                      <a:pt x="1744" y="219"/>
                    </a:lnTo>
                    <a:lnTo>
                      <a:pt x="1742" y="220"/>
                    </a:lnTo>
                    <a:lnTo>
                      <a:pt x="1740" y="221"/>
                    </a:lnTo>
                    <a:lnTo>
                      <a:pt x="1736" y="222"/>
                    </a:lnTo>
                    <a:lnTo>
                      <a:pt x="1731" y="223"/>
                    </a:lnTo>
                    <a:lnTo>
                      <a:pt x="1720" y="225"/>
                    </a:lnTo>
                    <a:lnTo>
                      <a:pt x="1706" y="227"/>
                    </a:lnTo>
                    <a:lnTo>
                      <a:pt x="1687" y="231"/>
                    </a:lnTo>
                    <a:lnTo>
                      <a:pt x="1662" y="236"/>
                    </a:lnTo>
                    <a:lnTo>
                      <a:pt x="1676" y="236"/>
                    </a:lnTo>
                    <a:lnTo>
                      <a:pt x="1691" y="234"/>
                    </a:lnTo>
                    <a:lnTo>
                      <a:pt x="1706" y="232"/>
                    </a:lnTo>
                    <a:lnTo>
                      <a:pt x="1722" y="229"/>
                    </a:lnTo>
                    <a:lnTo>
                      <a:pt x="1738" y="228"/>
                    </a:lnTo>
                    <a:lnTo>
                      <a:pt x="1753" y="229"/>
                    </a:lnTo>
                    <a:lnTo>
                      <a:pt x="1768" y="232"/>
                    </a:lnTo>
                    <a:lnTo>
                      <a:pt x="1780" y="240"/>
                    </a:lnTo>
                    <a:lnTo>
                      <a:pt x="1776" y="242"/>
                    </a:lnTo>
                    <a:lnTo>
                      <a:pt x="1767" y="243"/>
                    </a:lnTo>
                    <a:lnTo>
                      <a:pt x="1755" y="245"/>
                    </a:lnTo>
                    <a:lnTo>
                      <a:pt x="1742" y="247"/>
                    </a:lnTo>
                    <a:lnTo>
                      <a:pt x="1728" y="249"/>
                    </a:lnTo>
                    <a:lnTo>
                      <a:pt x="1714" y="250"/>
                    </a:lnTo>
                    <a:lnTo>
                      <a:pt x="1702" y="252"/>
                    </a:lnTo>
                    <a:lnTo>
                      <a:pt x="1694" y="253"/>
                    </a:lnTo>
                    <a:lnTo>
                      <a:pt x="1704" y="252"/>
                    </a:lnTo>
                    <a:lnTo>
                      <a:pt x="1719" y="251"/>
                    </a:lnTo>
                    <a:lnTo>
                      <a:pt x="1736" y="250"/>
                    </a:lnTo>
                    <a:lnTo>
                      <a:pt x="1754" y="248"/>
                    </a:lnTo>
                    <a:lnTo>
                      <a:pt x="1772" y="247"/>
                    </a:lnTo>
                    <a:lnTo>
                      <a:pt x="1789" y="248"/>
                    </a:lnTo>
                    <a:lnTo>
                      <a:pt x="1803" y="249"/>
                    </a:lnTo>
                    <a:lnTo>
                      <a:pt x="1812" y="253"/>
                    </a:lnTo>
                    <a:lnTo>
                      <a:pt x="1807" y="257"/>
                    </a:lnTo>
                    <a:lnTo>
                      <a:pt x="1798" y="259"/>
                    </a:lnTo>
                    <a:lnTo>
                      <a:pt x="1787" y="261"/>
                    </a:lnTo>
                    <a:lnTo>
                      <a:pt x="1774" y="264"/>
                    </a:lnTo>
                    <a:lnTo>
                      <a:pt x="1761" y="266"/>
                    </a:lnTo>
                    <a:lnTo>
                      <a:pt x="1749" y="268"/>
                    </a:lnTo>
                    <a:lnTo>
                      <a:pt x="1738" y="269"/>
                    </a:lnTo>
                    <a:lnTo>
                      <a:pt x="1730" y="271"/>
                    </a:lnTo>
                    <a:lnTo>
                      <a:pt x="1740" y="270"/>
                    </a:lnTo>
                    <a:lnTo>
                      <a:pt x="1755" y="268"/>
                    </a:lnTo>
                    <a:lnTo>
                      <a:pt x="1773" y="266"/>
                    </a:lnTo>
                    <a:lnTo>
                      <a:pt x="1792" y="264"/>
                    </a:lnTo>
                    <a:lnTo>
                      <a:pt x="1811" y="263"/>
                    </a:lnTo>
                    <a:lnTo>
                      <a:pt x="1829" y="264"/>
                    </a:lnTo>
                    <a:lnTo>
                      <a:pt x="1843" y="268"/>
                    </a:lnTo>
                    <a:lnTo>
                      <a:pt x="1852" y="276"/>
                    </a:lnTo>
                    <a:lnTo>
                      <a:pt x="1848" y="278"/>
                    </a:lnTo>
                    <a:lnTo>
                      <a:pt x="1838" y="280"/>
                    </a:lnTo>
                    <a:lnTo>
                      <a:pt x="1825" y="282"/>
                    </a:lnTo>
                    <a:lnTo>
                      <a:pt x="1810" y="283"/>
                    </a:lnTo>
                    <a:lnTo>
                      <a:pt x="1794" y="285"/>
                    </a:lnTo>
                    <a:lnTo>
                      <a:pt x="1779" y="286"/>
                    </a:lnTo>
                    <a:lnTo>
                      <a:pt x="1767" y="288"/>
                    </a:lnTo>
                    <a:lnTo>
                      <a:pt x="1758" y="289"/>
                    </a:lnTo>
                    <a:lnTo>
                      <a:pt x="1774" y="288"/>
                    </a:lnTo>
                    <a:lnTo>
                      <a:pt x="1791" y="287"/>
                    </a:lnTo>
                    <a:lnTo>
                      <a:pt x="1810" y="285"/>
                    </a:lnTo>
                    <a:lnTo>
                      <a:pt x="1829" y="284"/>
                    </a:lnTo>
                    <a:lnTo>
                      <a:pt x="1848" y="284"/>
                    </a:lnTo>
                    <a:lnTo>
                      <a:pt x="1866" y="286"/>
                    </a:lnTo>
                    <a:lnTo>
                      <a:pt x="1883" y="290"/>
                    </a:lnTo>
                    <a:lnTo>
                      <a:pt x="1898" y="299"/>
                    </a:lnTo>
                    <a:lnTo>
                      <a:pt x="1889" y="303"/>
                    </a:lnTo>
                    <a:lnTo>
                      <a:pt x="1875" y="305"/>
                    </a:lnTo>
                    <a:lnTo>
                      <a:pt x="1858" y="307"/>
                    </a:lnTo>
                    <a:lnTo>
                      <a:pt x="1838" y="307"/>
                    </a:lnTo>
                    <a:lnTo>
                      <a:pt x="1818" y="308"/>
                    </a:lnTo>
                    <a:lnTo>
                      <a:pt x="1799" y="309"/>
                    </a:lnTo>
                    <a:lnTo>
                      <a:pt x="1782" y="309"/>
                    </a:lnTo>
                    <a:lnTo>
                      <a:pt x="1770" y="310"/>
                    </a:lnTo>
                    <a:lnTo>
                      <a:pt x="1770" y="311"/>
                    </a:lnTo>
                    <a:lnTo>
                      <a:pt x="1771" y="313"/>
                    </a:lnTo>
                    <a:lnTo>
                      <a:pt x="1772" y="314"/>
                    </a:lnTo>
                    <a:lnTo>
                      <a:pt x="1772" y="315"/>
                    </a:lnTo>
                    <a:lnTo>
                      <a:pt x="1780" y="314"/>
                    </a:lnTo>
                    <a:lnTo>
                      <a:pt x="1798" y="313"/>
                    </a:lnTo>
                    <a:lnTo>
                      <a:pt x="1822" y="310"/>
                    </a:lnTo>
                    <a:lnTo>
                      <a:pt x="1850" y="308"/>
                    </a:lnTo>
                    <a:lnTo>
                      <a:pt x="1877" y="308"/>
                    </a:lnTo>
                    <a:lnTo>
                      <a:pt x="1904" y="309"/>
                    </a:lnTo>
                    <a:lnTo>
                      <a:pt x="1926" y="314"/>
                    </a:lnTo>
                    <a:lnTo>
                      <a:pt x="1940" y="321"/>
                    </a:lnTo>
                    <a:lnTo>
                      <a:pt x="1929" y="324"/>
                    </a:lnTo>
                    <a:lnTo>
                      <a:pt x="1919" y="326"/>
                    </a:lnTo>
                    <a:lnTo>
                      <a:pt x="1908" y="326"/>
                    </a:lnTo>
                    <a:lnTo>
                      <a:pt x="1899" y="326"/>
                    </a:lnTo>
                    <a:lnTo>
                      <a:pt x="1888" y="326"/>
                    </a:lnTo>
                    <a:lnTo>
                      <a:pt x="1879" y="326"/>
                    </a:lnTo>
                    <a:lnTo>
                      <a:pt x="1870" y="327"/>
                    </a:lnTo>
                    <a:lnTo>
                      <a:pt x="1862" y="329"/>
                    </a:lnTo>
                    <a:lnTo>
                      <a:pt x="1874" y="329"/>
                    </a:lnTo>
                    <a:lnTo>
                      <a:pt x="1888" y="328"/>
                    </a:lnTo>
                    <a:lnTo>
                      <a:pt x="1902" y="327"/>
                    </a:lnTo>
                    <a:lnTo>
                      <a:pt x="1918" y="327"/>
                    </a:lnTo>
                    <a:lnTo>
                      <a:pt x="1932" y="327"/>
                    </a:lnTo>
                    <a:lnTo>
                      <a:pt x="1946" y="328"/>
                    </a:lnTo>
                    <a:lnTo>
                      <a:pt x="1960" y="333"/>
                    </a:lnTo>
                    <a:lnTo>
                      <a:pt x="1972" y="339"/>
                    </a:lnTo>
                    <a:lnTo>
                      <a:pt x="1970" y="339"/>
                    </a:lnTo>
                    <a:lnTo>
                      <a:pt x="1969" y="340"/>
                    </a:lnTo>
                    <a:lnTo>
                      <a:pt x="1967" y="341"/>
                    </a:lnTo>
                    <a:lnTo>
                      <a:pt x="1966" y="342"/>
                    </a:lnTo>
                    <a:lnTo>
                      <a:pt x="1905" y="342"/>
                    </a:lnTo>
                    <a:lnTo>
                      <a:pt x="1843" y="342"/>
                    </a:lnTo>
                    <a:lnTo>
                      <a:pt x="1781" y="342"/>
                    </a:lnTo>
                    <a:lnTo>
                      <a:pt x="1720" y="342"/>
                    </a:lnTo>
                    <a:lnTo>
                      <a:pt x="1659" y="342"/>
                    </a:lnTo>
                    <a:lnTo>
                      <a:pt x="1597" y="342"/>
                    </a:lnTo>
                    <a:lnTo>
                      <a:pt x="1535" y="343"/>
                    </a:lnTo>
                    <a:lnTo>
                      <a:pt x="1474" y="343"/>
                    </a:lnTo>
                    <a:lnTo>
                      <a:pt x="1413" y="343"/>
                    </a:lnTo>
                    <a:lnTo>
                      <a:pt x="1352" y="343"/>
                    </a:lnTo>
                    <a:lnTo>
                      <a:pt x="1290" y="343"/>
                    </a:lnTo>
                    <a:lnTo>
                      <a:pt x="1228" y="343"/>
                    </a:lnTo>
                    <a:lnTo>
                      <a:pt x="1167" y="343"/>
                    </a:lnTo>
                    <a:lnTo>
                      <a:pt x="1106" y="343"/>
                    </a:lnTo>
                    <a:lnTo>
                      <a:pt x="1045" y="343"/>
                    </a:lnTo>
                    <a:lnTo>
                      <a:pt x="983" y="343"/>
                    </a:lnTo>
                    <a:lnTo>
                      <a:pt x="921" y="343"/>
                    </a:lnTo>
                    <a:lnTo>
                      <a:pt x="860" y="343"/>
                    </a:lnTo>
                    <a:lnTo>
                      <a:pt x="799" y="343"/>
                    </a:lnTo>
                    <a:lnTo>
                      <a:pt x="738" y="343"/>
                    </a:lnTo>
                    <a:lnTo>
                      <a:pt x="676" y="344"/>
                    </a:lnTo>
                    <a:lnTo>
                      <a:pt x="614" y="344"/>
                    </a:lnTo>
                    <a:lnTo>
                      <a:pt x="553" y="344"/>
                    </a:lnTo>
                    <a:lnTo>
                      <a:pt x="492" y="344"/>
                    </a:lnTo>
                    <a:lnTo>
                      <a:pt x="430" y="344"/>
                    </a:lnTo>
                    <a:lnTo>
                      <a:pt x="369" y="344"/>
                    </a:lnTo>
                    <a:lnTo>
                      <a:pt x="307" y="344"/>
                    </a:lnTo>
                    <a:lnTo>
                      <a:pt x="246" y="344"/>
                    </a:lnTo>
                    <a:lnTo>
                      <a:pt x="184" y="344"/>
                    </a:lnTo>
                    <a:lnTo>
                      <a:pt x="123" y="345"/>
                    </a:lnTo>
                    <a:lnTo>
                      <a:pt x="61" y="345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29"/>
              <p:cNvSpPr>
                <a:spLocks/>
              </p:cNvSpPr>
              <p:nvPr/>
            </p:nvSpPr>
            <p:spPr bwMode="auto">
              <a:xfrm>
                <a:off x="415" y="1164"/>
                <a:ext cx="715" cy="625"/>
              </a:xfrm>
              <a:custGeom>
                <a:avLst/>
                <a:gdLst/>
                <a:ahLst/>
                <a:cxnLst>
                  <a:cxn ang="0">
                    <a:pos x="4" y="346"/>
                  </a:cxn>
                  <a:cxn ang="0">
                    <a:pos x="76" y="93"/>
                  </a:cxn>
                  <a:cxn ang="0">
                    <a:pos x="190" y="22"/>
                  </a:cxn>
                  <a:cxn ang="0">
                    <a:pos x="257" y="56"/>
                  </a:cxn>
                  <a:cxn ang="0">
                    <a:pos x="279" y="152"/>
                  </a:cxn>
                  <a:cxn ang="0">
                    <a:pos x="250" y="127"/>
                  </a:cxn>
                  <a:cxn ang="0">
                    <a:pos x="193" y="62"/>
                  </a:cxn>
                  <a:cxn ang="0">
                    <a:pos x="213" y="87"/>
                  </a:cxn>
                  <a:cxn ang="0">
                    <a:pos x="294" y="182"/>
                  </a:cxn>
                  <a:cxn ang="0">
                    <a:pos x="414" y="269"/>
                  </a:cxn>
                  <a:cxn ang="0">
                    <a:pos x="498" y="291"/>
                  </a:cxn>
                  <a:cxn ang="0">
                    <a:pos x="630" y="312"/>
                  </a:cxn>
                  <a:cxn ang="0">
                    <a:pos x="710" y="428"/>
                  </a:cxn>
                  <a:cxn ang="0">
                    <a:pos x="697" y="432"/>
                  </a:cxn>
                  <a:cxn ang="0">
                    <a:pos x="679" y="469"/>
                  </a:cxn>
                  <a:cxn ang="0">
                    <a:pos x="666" y="434"/>
                  </a:cxn>
                  <a:cxn ang="0">
                    <a:pos x="634" y="475"/>
                  </a:cxn>
                  <a:cxn ang="0">
                    <a:pos x="626" y="445"/>
                  </a:cxn>
                  <a:cxn ang="0">
                    <a:pos x="597" y="446"/>
                  </a:cxn>
                  <a:cxn ang="0">
                    <a:pos x="563" y="475"/>
                  </a:cxn>
                  <a:cxn ang="0">
                    <a:pos x="563" y="421"/>
                  </a:cxn>
                  <a:cxn ang="0">
                    <a:pos x="527" y="472"/>
                  </a:cxn>
                  <a:cxn ang="0">
                    <a:pos x="524" y="430"/>
                  </a:cxn>
                  <a:cxn ang="0">
                    <a:pos x="499" y="468"/>
                  </a:cxn>
                  <a:cxn ang="0">
                    <a:pos x="495" y="432"/>
                  </a:cxn>
                  <a:cxn ang="0">
                    <a:pos x="467" y="467"/>
                  </a:cxn>
                  <a:cxn ang="0">
                    <a:pos x="462" y="426"/>
                  </a:cxn>
                  <a:cxn ang="0">
                    <a:pos x="437" y="462"/>
                  </a:cxn>
                  <a:cxn ang="0">
                    <a:pos x="431" y="429"/>
                  </a:cxn>
                  <a:cxn ang="0">
                    <a:pos x="412" y="460"/>
                  </a:cxn>
                  <a:cxn ang="0">
                    <a:pos x="394" y="448"/>
                  </a:cxn>
                  <a:cxn ang="0">
                    <a:pos x="380" y="414"/>
                  </a:cxn>
                  <a:cxn ang="0">
                    <a:pos x="358" y="444"/>
                  </a:cxn>
                  <a:cxn ang="0">
                    <a:pos x="349" y="406"/>
                  </a:cxn>
                  <a:cxn ang="0">
                    <a:pos x="328" y="436"/>
                  </a:cxn>
                  <a:cxn ang="0">
                    <a:pos x="318" y="418"/>
                  </a:cxn>
                  <a:cxn ang="0">
                    <a:pos x="305" y="383"/>
                  </a:cxn>
                  <a:cxn ang="0">
                    <a:pos x="290" y="409"/>
                  </a:cxn>
                  <a:cxn ang="0">
                    <a:pos x="278" y="369"/>
                  </a:cxn>
                  <a:cxn ang="0">
                    <a:pos x="248" y="389"/>
                  </a:cxn>
                  <a:cxn ang="0">
                    <a:pos x="238" y="338"/>
                  </a:cxn>
                  <a:cxn ang="0">
                    <a:pos x="218" y="370"/>
                  </a:cxn>
                  <a:cxn ang="0">
                    <a:pos x="211" y="321"/>
                  </a:cxn>
                  <a:cxn ang="0">
                    <a:pos x="182" y="350"/>
                  </a:cxn>
                  <a:cxn ang="0">
                    <a:pos x="174" y="317"/>
                  </a:cxn>
                  <a:cxn ang="0">
                    <a:pos x="153" y="324"/>
                  </a:cxn>
                  <a:cxn ang="0">
                    <a:pos x="142" y="335"/>
                  </a:cxn>
                  <a:cxn ang="0">
                    <a:pos x="180" y="364"/>
                  </a:cxn>
                  <a:cxn ang="0">
                    <a:pos x="212" y="390"/>
                  </a:cxn>
                  <a:cxn ang="0">
                    <a:pos x="249" y="408"/>
                  </a:cxn>
                  <a:cxn ang="0">
                    <a:pos x="214" y="408"/>
                  </a:cxn>
                  <a:cxn ang="0">
                    <a:pos x="286" y="429"/>
                  </a:cxn>
                  <a:cxn ang="0">
                    <a:pos x="235" y="445"/>
                  </a:cxn>
                  <a:cxn ang="0">
                    <a:pos x="310" y="445"/>
                  </a:cxn>
                  <a:cxn ang="0">
                    <a:pos x="220" y="474"/>
                  </a:cxn>
                  <a:cxn ang="0">
                    <a:pos x="282" y="467"/>
                  </a:cxn>
                  <a:cxn ang="0">
                    <a:pos x="196" y="494"/>
                  </a:cxn>
                  <a:cxn ang="0">
                    <a:pos x="213" y="498"/>
                  </a:cxn>
                  <a:cxn ang="0">
                    <a:pos x="221" y="509"/>
                  </a:cxn>
                  <a:cxn ang="0">
                    <a:pos x="190" y="525"/>
                  </a:cxn>
                  <a:cxn ang="0">
                    <a:pos x="119" y="575"/>
                  </a:cxn>
                  <a:cxn ang="0">
                    <a:pos x="25" y="624"/>
                  </a:cxn>
                </a:cxnLst>
                <a:rect l="0" t="0" r="r" b="b"/>
                <a:pathLst>
                  <a:path w="715" h="625">
                    <a:moveTo>
                      <a:pt x="21" y="625"/>
                    </a:moveTo>
                    <a:lnTo>
                      <a:pt x="14" y="587"/>
                    </a:lnTo>
                    <a:lnTo>
                      <a:pt x="8" y="549"/>
                    </a:lnTo>
                    <a:lnTo>
                      <a:pt x="3" y="512"/>
                    </a:lnTo>
                    <a:lnTo>
                      <a:pt x="0" y="474"/>
                    </a:lnTo>
                    <a:lnTo>
                      <a:pt x="2" y="431"/>
                    </a:lnTo>
                    <a:lnTo>
                      <a:pt x="3" y="388"/>
                    </a:lnTo>
                    <a:lnTo>
                      <a:pt x="4" y="346"/>
                    </a:lnTo>
                    <a:lnTo>
                      <a:pt x="6" y="304"/>
                    </a:lnTo>
                    <a:lnTo>
                      <a:pt x="10" y="262"/>
                    </a:lnTo>
                    <a:lnTo>
                      <a:pt x="15" y="222"/>
                    </a:lnTo>
                    <a:lnTo>
                      <a:pt x="25" y="182"/>
                    </a:lnTo>
                    <a:lnTo>
                      <a:pt x="37" y="142"/>
                    </a:lnTo>
                    <a:lnTo>
                      <a:pt x="49" y="122"/>
                    </a:lnTo>
                    <a:lnTo>
                      <a:pt x="62" y="106"/>
                    </a:lnTo>
                    <a:lnTo>
                      <a:pt x="76" y="93"/>
                    </a:lnTo>
                    <a:lnTo>
                      <a:pt x="90" y="80"/>
                    </a:lnTo>
                    <a:lnTo>
                      <a:pt x="105" y="69"/>
                    </a:lnTo>
                    <a:lnTo>
                      <a:pt x="122" y="59"/>
                    </a:lnTo>
                    <a:lnTo>
                      <a:pt x="139" y="47"/>
                    </a:lnTo>
                    <a:lnTo>
                      <a:pt x="158" y="35"/>
                    </a:lnTo>
                    <a:lnTo>
                      <a:pt x="168" y="31"/>
                    </a:lnTo>
                    <a:lnTo>
                      <a:pt x="179" y="27"/>
                    </a:lnTo>
                    <a:lnTo>
                      <a:pt x="190" y="22"/>
                    </a:lnTo>
                    <a:lnTo>
                      <a:pt x="200" y="17"/>
                    </a:lnTo>
                    <a:lnTo>
                      <a:pt x="211" y="12"/>
                    </a:lnTo>
                    <a:lnTo>
                      <a:pt x="221" y="7"/>
                    </a:lnTo>
                    <a:lnTo>
                      <a:pt x="232" y="3"/>
                    </a:lnTo>
                    <a:lnTo>
                      <a:pt x="242" y="0"/>
                    </a:lnTo>
                    <a:lnTo>
                      <a:pt x="248" y="19"/>
                    </a:lnTo>
                    <a:lnTo>
                      <a:pt x="253" y="37"/>
                    </a:lnTo>
                    <a:lnTo>
                      <a:pt x="257" y="56"/>
                    </a:lnTo>
                    <a:lnTo>
                      <a:pt x="262" y="75"/>
                    </a:lnTo>
                    <a:lnTo>
                      <a:pt x="267" y="93"/>
                    </a:lnTo>
                    <a:lnTo>
                      <a:pt x="272" y="112"/>
                    </a:lnTo>
                    <a:lnTo>
                      <a:pt x="276" y="131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0" y="151"/>
                    </a:lnTo>
                    <a:lnTo>
                      <a:pt x="279" y="152"/>
                    </a:lnTo>
                    <a:lnTo>
                      <a:pt x="279" y="152"/>
                    </a:lnTo>
                    <a:lnTo>
                      <a:pt x="275" y="149"/>
                    </a:lnTo>
                    <a:lnTo>
                      <a:pt x="270" y="144"/>
                    </a:lnTo>
                    <a:lnTo>
                      <a:pt x="266" y="141"/>
                    </a:lnTo>
                    <a:lnTo>
                      <a:pt x="261" y="138"/>
                    </a:lnTo>
                    <a:lnTo>
                      <a:pt x="257" y="135"/>
                    </a:lnTo>
                    <a:lnTo>
                      <a:pt x="254" y="132"/>
                    </a:lnTo>
                    <a:lnTo>
                      <a:pt x="250" y="127"/>
                    </a:lnTo>
                    <a:lnTo>
                      <a:pt x="246" y="124"/>
                    </a:lnTo>
                    <a:lnTo>
                      <a:pt x="242" y="112"/>
                    </a:lnTo>
                    <a:lnTo>
                      <a:pt x="238" y="100"/>
                    </a:lnTo>
                    <a:lnTo>
                      <a:pt x="232" y="88"/>
                    </a:lnTo>
                    <a:lnTo>
                      <a:pt x="223" y="79"/>
                    </a:lnTo>
                    <a:lnTo>
                      <a:pt x="215" y="70"/>
                    </a:lnTo>
                    <a:lnTo>
                      <a:pt x="204" y="65"/>
                    </a:lnTo>
                    <a:lnTo>
                      <a:pt x="193" y="62"/>
                    </a:lnTo>
                    <a:lnTo>
                      <a:pt x="181" y="62"/>
                    </a:lnTo>
                    <a:lnTo>
                      <a:pt x="181" y="63"/>
                    </a:lnTo>
                    <a:lnTo>
                      <a:pt x="181" y="65"/>
                    </a:lnTo>
                    <a:lnTo>
                      <a:pt x="181" y="67"/>
                    </a:lnTo>
                    <a:lnTo>
                      <a:pt x="181" y="69"/>
                    </a:lnTo>
                    <a:lnTo>
                      <a:pt x="194" y="77"/>
                    </a:lnTo>
                    <a:lnTo>
                      <a:pt x="204" y="82"/>
                    </a:lnTo>
                    <a:lnTo>
                      <a:pt x="213" y="87"/>
                    </a:lnTo>
                    <a:lnTo>
                      <a:pt x="219" y="93"/>
                    </a:lnTo>
                    <a:lnTo>
                      <a:pt x="225" y="99"/>
                    </a:lnTo>
                    <a:lnTo>
                      <a:pt x="230" y="107"/>
                    </a:lnTo>
                    <a:lnTo>
                      <a:pt x="233" y="119"/>
                    </a:lnTo>
                    <a:lnTo>
                      <a:pt x="235" y="134"/>
                    </a:lnTo>
                    <a:lnTo>
                      <a:pt x="255" y="149"/>
                    </a:lnTo>
                    <a:lnTo>
                      <a:pt x="275" y="165"/>
                    </a:lnTo>
                    <a:lnTo>
                      <a:pt x="294" y="182"/>
                    </a:lnTo>
                    <a:lnTo>
                      <a:pt x="313" y="200"/>
                    </a:lnTo>
                    <a:lnTo>
                      <a:pt x="333" y="218"/>
                    </a:lnTo>
                    <a:lnTo>
                      <a:pt x="353" y="236"/>
                    </a:lnTo>
                    <a:lnTo>
                      <a:pt x="373" y="254"/>
                    </a:lnTo>
                    <a:lnTo>
                      <a:pt x="394" y="271"/>
                    </a:lnTo>
                    <a:lnTo>
                      <a:pt x="404" y="271"/>
                    </a:lnTo>
                    <a:lnTo>
                      <a:pt x="410" y="270"/>
                    </a:lnTo>
                    <a:lnTo>
                      <a:pt x="414" y="269"/>
                    </a:lnTo>
                    <a:lnTo>
                      <a:pt x="419" y="269"/>
                    </a:lnTo>
                    <a:lnTo>
                      <a:pt x="424" y="269"/>
                    </a:lnTo>
                    <a:lnTo>
                      <a:pt x="429" y="271"/>
                    </a:lnTo>
                    <a:lnTo>
                      <a:pt x="438" y="275"/>
                    </a:lnTo>
                    <a:lnTo>
                      <a:pt x="449" y="282"/>
                    </a:lnTo>
                    <a:lnTo>
                      <a:pt x="465" y="286"/>
                    </a:lnTo>
                    <a:lnTo>
                      <a:pt x="482" y="289"/>
                    </a:lnTo>
                    <a:lnTo>
                      <a:pt x="498" y="291"/>
                    </a:lnTo>
                    <a:lnTo>
                      <a:pt x="514" y="294"/>
                    </a:lnTo>
                    <a:lnTo>
                      <a:pt x="531" y="297"/>
                    </a:lnTo>
                    <a:lnTo>
                      <a:pt x="546" y="300"/>
                    </a:lnTo>
                    <a:lnTo>
                      <a:pt x="563" y="302"/>
                    </a:lnTo>
                    <a:lnTo>
                      <a:pt x="580" y="306"/>
                    </a:lnTo>
                    <a:lnTo>
                      <a:pt x="597" y="308"/>
                    </a:lnTo>
                    <a:lnTo>
                      <a:pt x="613" y="310"/>
                    </a:lnTo>
                    <a:lnTo>
                      <a:pt x="630" y="312"/>
                    </a:lnTo>
                    <a:lnTo>
                      <a:pt x="647" y="314"/>
                    </a:lnTo>
                    <a:lnTo>
                      <a:pt x="664" y="316"/>
                    </a:lnTo>
                    <a:lnTo>
                      <a:pt x="681" y="317"/>
                    </a:lnTo>
                    <a:lnTo>
                      <a:pt x="698" y="318"/>
                    </a:lnTo>
                    <a:lnTo>
                      <a:pt x="715" y="319"/>
                    </a:lnTo>
                    <a:lnTo>
                      <a:pt x="715" y="355"/>
                    </a:lnTo>
                    <a:lnTo>
                      <a:pt x="713" y="392"/>
                    </a:lnTo>
                    <a:lnTo>
                      <a:pt x="710" y="428"/>
                    </a:lnTo>
                    <a:lnTo>
                      <a:pt x="706" y="465"/>
                    </a:lnTo>
                    <a:lnTo>
                      <a:pt x="704" y="468"/>
                    </a:lnTo>
                    <a:lnTo>
                      <a:pt x="700" y="470"/>
                    </a:lnTo>
                    <a:lnTo>
                      <a:pt x="696" y="471"/>
                    </a:lnTo>
                    <a:lnTo>
                      <a:pt x="692" y="472"/>
                    </a:lnTo>
                    <a:lnTo>
                      <a:pt x="694" y="459"/>
                    </a:lnTo>
                    <a:lnTo>
                      <a:pt x="696" y="445"/>
                    </a:lnTo>
                    <a:lnTo>
                      <a:pt x="697" y="432"/>
                    </a:lnTo>
                    <a:lnTo>
                      <a:pt x="698" y="418"/>
                    </a:lnTo>
                    <a:lnTo>
                      <a:pt x="697" y="418"/>
                    </a:lnTo>
                    <a:lnTo>
                      <a:pt x="696" y="418"/>
                    </a:lnTo>
                    <a:lnTo>
                      <a:pt x="695" y="418"/>
                    </a:lnTo>
                    <a:lnTo>
                      <a:pt x="694" y="418"/>
                    </a:lnTo>
                    <a:lnTo>
                      <a:pt x="686" y="447"/>
                    </a:lnTo>
                    <a:lnTo>
                      <a:pt x="681" y="463"/>
                    </a:lnTo>
                    <a:lnTo>
                      <a:pt x="679" y="469"/>
                    </a:lnTo>
                    <a:lnTo>
                      <a:pt x="677" y="472"/>
                    </a:lnTo>
                    <a:lnTo>
                      <a:pt x="674" y="472"/>
                    </a:lnTo>
                    <a:lnTo>
                      <a:pt x="670" y="473"/>
                    </a:lnTo>
                    <a:lnTo>
                      <a:pt x="665" y="474"/>
                    </a:lnTo>
                    <a:lnTo>
                      <a:pt x="660" y="474"/>
                    </a:lnTo>
                    <a:lnTo>
                      <a:pt x="662" y="460"/>
                    </a:lnTo>
                    <a:lnTo>
                      <a:pt x="665" y="447"/>
                    </a:lnTo>
                    <a:lnTo>
                      <a:pt x="666" y="434"/>
                    </a:lnTo>
                    <a:lnTo>
                      <a:pt x="667" y="422"/>
                    </a:lnTo>
                    <a:lnTo>
                      <a:pt x="662" y="434"/>
                    </a:lnTo>
                    <a:lnTo>
                      <a:pt x="658" y="447"/>
                    </a:lnTo>
                    <a:lnTo>
                      <a:pt x="654" y="460"/>
                    </a:lnTo>
                    <a:lnTo>
                      <a:pt x="650" y="472"/>
                    </a:lnTo>
                    <a:lnTo>
                      <a:pt x="645" y="473"/>
                    </a:lnTo>
                    <a:lnTo>
                      <a:pt x="639" y="474"/>
                    </a:lnTo>
                    <a:lnTo>
                      <a:pt x="634" y="475"/>
                    </a:lnTo>
                    <a:lnTo>
                      <a:pt x="630" y="475"/>
                    </a:lnTo>
                    <a:lnTo>
                      <a:pt x="631" y="461"/>
                    </a:lnTo>
                    <a:lnTo>
                      <a:pt x="633" y="447"/>
                    </a:lnTo>
                    <a:lnTo>
                      <a:pt x="634" y="433"/>
                    </a:lnTo>
                    <a:lnTo>
                      <a:pt x="634" y="422"/>
                    </a:lnTo>
                    <a:lnTo>
                      <a:pt x="632" y="423"/>
                    </a:lnTo>
                    <a:lnTo>
                      <a:pt x="630" y="429"/>
                    </a:lnTo>
                    <a:lnTo>
                      <a:pt x="626" y="445"/>
                    </a:lnTo>
                    <a:lnTo>
                      <a:pt x="617" y="474"/>
                    </a:lnTo>
                    <a:lnTo>
                      <a:pt x="612" y="475"/>
                    </a:lnTo>
                    <a:lnTo>
                      <a:pt x="605" y="475"/>
                    </a:lnTo>
                    <a:lnTo>
                      <a:pt x="600" y="475"/>
                    </a:lnTo>
                    <a:lnTo>
                      <a:pt x="594" y="475"/>
                    </a:lnTo>
                    <a:lnTo>
                      <a:pt x="595" y="465"/>
                    </a:lnTo>
                    <a:lnTo>
                      <a:pt x="596" y="455"/>
                    </a:lnTo>
                    <a:lnTo>
                      <a:pt x="597" y="446"/>
                    </a:lnTo>
                    <a:lnTo>
                      <a:pt x="598" y="436"/>
                    </a:lnTo>
                    <a:lnTo>
                      <a:pt x="592" y="437"/>
                    </a:lnTo>
                    <a:lnTo>
                      <a:pt x="588" y="450"/>
                    </a:lnTo>
                    <a:lnTo>
                      <a:pt x="583" y="465"/>
                    </a:lnTo>
                    <a:lnTo>
                      <a:pt x="577" y="475"/>
                    </a:lnTo>
                    <a:lnTo>
                      <a:pt x="573" y="475"/>
                    </a:lnTo>
                    <a:lnTo>
                      <a:pt x="569" y="475"/>
                    </a:lnTo>
                    <a:lnTo>
                      <a:pt x="563" y="475"/>
                    </a:lnTo>
                    <a:lnTo>
                      <a:pt x="559" y="474"/>
                    </a:lnTo>
                    <a:lnTo>
                      <a:pt x="562" y="461"/>
                    </a:lnTo>
                    <a:lnTo>
                      <a:pt x="565" y="446"/>
                    </a:lnTo>
                    <a:lnTo>
                      <a:pt x="567" y="432"/>
                    </a:lnTo>
                    <a:lnTo>
                      <a:pt x="566" y="421"/>
                    </a:lnTo>
                    <a:lnTo>
                      <a:pt x="565" y="421"/>
                    </a:lnTo>
                    <a:lnTo>
                      <a:pt x="564" y="421"/>
                    </a:lnTo>
                    <a:lnTo>
                      <a:pt x="563" y="421"/>
                    </a:lnTo>
                    <a:lnTo>
                      <a:pt x="562" y="421"/>
                    </a:lnTo>
                    <a:lnTo>
                      <a:pt x="560" y="432"/>
                    </a:lnTo>
                    <a:lnTo>
                      <a:pt x="556" y="446"/>
                    </a:lnTo>
                    <a:lnTo>
                      <a:pt x="551" y="460"/>
                    </a:lnTo>
                    <a:lnTo>
                      <a:pt x="545" y="472"/>
                    </a:lnTo>
                    <a:lnTo>
                      <a:pt x="540" y="472"/>
                    </a:lnTo>
                    <a:lnTo>
                      <a:pt x="534" y="472"/>
                    </a:lnTo>
                    <a:lnTo>
                      <a:pt x="527" y="472"/>
                    </a:lnTo>
                    <a:lnTo>
                      <a:pt x="521" y="472"/>
                    </a:lnTo>
                    <a:lnTo>
                      <a:pt x="522" y="462"/>
                    </a:lnTo>
                    <a:lnTo>
                      <a:pt x="524" y="452"/>
                    </a:lnTo>
                    <a:lnTo>
                      <a:pt x="525" y="443"/>
                    </a:lnTo>
                    <a:lnTo>
                      <a:pt x="526" y="432"/>
                    </a:lnTo>
                    <a:lnTo>
                      <a:pt x="525" y="432"/>
                    </a:lnTo>
                    <a:lnTo>
                      <a:pt x="524" y="431"/>
                    </a:lnTo>
                    <a:lnTo>
                      <a:pt x="524" y="430"/>
                    </a:lnTo>
                    <a:lnTo>
                      <a:pt x="524" y="430"/>
                    </a:lnTo>
                    <a:lnTo>
                      <a:pt x="520" y="440"/>
                    </a:lnTo>
                    <a:lnTo>
                      <a:pt x="516" y="449"/>
                    </a:lnTo>
                    <a:lnTo>
                      <a:pt x="513" y="459"/>
                    </a:lnTo>
                    <a:lnTo>
                      <a:pt x="509" y="468"/>
                    </a:lnTo>
                    <a:lnTo>
                      <a:pt x="506" y="468"/>
                    </a:lnTo>
                    <a:lnTo>
                      <a:pt x="502" y="468"/>
                    </a:lnTo>
                    <a:lnTo>
                      <a:pt x="499" y="468"/>
                    </a:lnTo>
                    <a:lnTo>
                      <a:pt x="496" y="468"/>
                    </a:lnTo>
                    <a:lnTo>
                      <a:pt x="497" y="460"/>
                    </a:lnTo>
                    <a:lnTo>
                      <a:pt x="498" y="450"/>
                    </a:lnTo>
                    <a:lnTo>
                      <a:pt x="499" y="441"/>
                    </a:lnTo>
                    <a:lnTo>
                      <a:pt x="499" y="432"/>
                    </a:lnTo>
                    <a:lnTo>
                      <a:pt x="497" y="432"/>
                    </a:lnTo>
                    <a:lnTo>
                      <a:pt x="496" y="432"/>
                    </a:lnTo>
                    <a:lnTo>
                      <a:pt x="495" y="432"/>
                    </a:lnTo>
                    <a:lnTo>
                      <a:pt x="493" y="433"/>
                    </a:lnTo>
                    <a:lnTo>
                      <a:pt x="490" y="442"/>
                    </a:lnTo>
                    <a:lnTo>
                      <a:pt x="488" y="450"/>
                    </a:lnTo>
                    <a:lnTo>
                      <a:pt x="487" y="460"/>
                    </a:lnTo>
                    <a:lnTo>
                      <a:pt x="484" y="468"/>
                    </a:lnTo>
                    <a:lnTo>
                      <a:pt x="476" y="468"/>
                    </a:lnTo>
                    <a:lnTo>
                      <a:pt x="470" y="468"/>
                    </a:lnTo>
                    <a:lnTo>
                      <a:pt x="467" y="467"/>
                    </a:lnTo>
                    <a:lnTo>
                      <a:pt x="463" y="465"/>
                    </a:lnTo>
                    <a:lnTo>
                      <a:pt x="465" y="447"/>
                    </a:lnTo>
                    <a:lnTo>
                      <a:pt x="467" y="436"/>
                    </a:lnTo>
                    <a:lnTo>
                      <a:pt x="467" y="431"/>
                    </a:lnTo>
                    <a:lnTo>
                      <a:pt x="467" y="428"/>
                    </a:lnTo>
                    <a:lnTo>
                      <a:pt x="465" y="427"/>
                    </a:lnTo>
                    <a:lnTo>
                      <a:pt x="464" y="426"/>
                    </a:lnTo>
                    <a:lnTo>
                      <a:pt x="462" y="426"/>
                    </a:lnTo>
                    <a:lnTo>
                      <a:pt x="460" y="426"/>
                    </a:lnTo>
                    <a:lnTo>
                      <a:pt x="458" y="439"/>
                    </a:lnTo>
                    <a:lnTo>
                      <a:pt x="457" y="447"/>
                    </a:lnTo>
                    <a:lnTo>
                      <a:pt x="455" y="454"/>
                    </a:lnTo>
                    <a:lnTo>
                      <a:pt x="451" y="465"/>
                    </a:lnTo>
                    <a:lnTo>
                      <a:pt x="446" y="464"/>
                    </a:lnTo>
                    <a:lnTo>
                      <a:pt x="442" y="463"/>
                    </a:lnTo>
                    <a:lnTo>
                      <a:pt x="437" y="462"/>
                    </a:lnTo>
                    <a:lnTo>
                      <a:pt x="431" y="462"/>
                    </a:lnTo>
                    <a:lnTo>
                      <a:pt x="432" y="453"/>
                    </a:lnTo>
                    <a:lnTo>
                      <a:pt x="433" y="446"/>
                    </a:lnTo>
                    <a:lnTo>
                      <a:pt x="434" y="437"/>
                    </a:lnTo>
                    <a:lnTo>
                      <a:pt x="436" y="430"/>
                    </a:lnTo>
                    <a:lnTo>
                      <a:pt x="434" y="429"/>
                    </a:lnTo>
                    <a:lnTo>
                      <a:pt x="433" y="429"/>
                    </a:lnTo>
                    <a:lnTo>
                      <a:pt x="431" y="429"/>
                    </a:lnTo>
                    <a:lnTo>
                      <a:pt x="430" y="429"/>
                    </a:lnTo>
                    <a:lnTo>
                      <a:pt x="428" y="437"/>
                    </a:lnTo>
                    <a:lnTo>
                      <a:pt x="427" y="444"/>
                    </a:lnTo>
                    <a:lnTo>
                      <a:pt x="425" y="449"/>
                    </a:lnTo>
                    <a:lnTo>
                      <a:pt x="423" y="457"/>
                    </a:lnTo>
                    <a:lnTo>
                      <a:pt x="421" y="460"/>
                    </a:lnTo>
                    <a:lnTo>
                      <a:pt x="418" y="460"/>
                    </a:lnTo>
                    <a:lnTo>
                      <a:pt x="412" y="460"/>
                    </a:lnTo>
                    <a:lnTo>
                      <a:pt x="403" y="457"/>
                    </a:lnTo>
                    <a:lnTo>
                      <a:pt x="406" y="439"/>
                    </a:lnTo>
                    <a:lnTo>
                      <a:pt x="408" y="427"/>
                    </a:lnTo>
                    <a:lnTo>
                      <a:pt x="409" y="421"/>
                    </a:lnTo>
                    <a:lnTo>
                      <a:pt x="409" y="415"/>
                    </a:lnTo>
                    <a:lnTo>
                      <a:pt x="404" y="425"/>
                    </a:lnTo>
                    <a:lnTo>
                      <a:pt x="400" y="437"/>
                    </a:lnTo>
                    <a:lnTo>
                      <a:pt x="394" y="448"/>
                    </a:lnTo>
                    <a:lnTo>
                      <a:pt x="389" y="454"/>
                    </a:lnTo>
                    <a:lnTo>
                      <a:pt x="386" y="453"/>
                    </a:lnTo>
                    <a:lnTo>
                      <a:pt x="383" y="452"/>
                    </a:lnTo>
                    <a:lnTo>
                      <a:pt x="380" y="450"/>
                    </a:lnTo>
                    <a:lnTo>
                      <a:pt x="376" y="450"/>
                    </a:lnTo>
                    <a:lnTo>
                      <a:pt x="376" y="437"/>
                    </a:lnTo>
                    <a:lnTo>
                      <a:pt x="377" y="426"/>
                    </a:lnTo>
                    <a:lnTo>
                      <a:pt x="380" y="414"/>
                    </a:lnTo>
                    <a:lnTo>
                      <a:pt x="381" y="404"/>
                    </a:lnTo>
                    <a:lnTo>
                      <a:pt x="376" y="403"/>
                    </a:lnTo>
                    <a:lnTo>
                      <a:pt x="374" y="406"/>
                    </a:lnTo>
                    <a:lnTo>
                      <a:pt x="372" y="412"/>
                    </a:lnTo>
                    <a:lnTo>
                      <a:pt x="371" y="421"/>
                    </a:lnTo>
                    <a:lnTo>
                      <a:pt x="368" y="429"/>
                    </a:lnTo>
                    <a:lnTo>
                      <a:pt x="364" y="437"/>
                    </a:lnTo>
                    <a:lnTo>
                      <a:pt x="358" y="444"/>
                    </a:lnTo>
                    <a:lnTo>
                      <a:pt x="349" y="447"/>
                    </a:lnTo>
                    <a:lnTo>
                      <a:pt x="347" y="439"/>
                    </a:lnTo>
                    <a:lnTo>
                      <a:pt x="348" y="426"/>
                    </a:lnTo>
                    <a:lnTo>
                      <a:pt x="351" y="413"/>
                    </a:lnTo>
                    <a:lnTo>
                      <a:pt x="352" y="405"/>
                    </a:lnTo>
                    <a:lnTo>
                      <a:pt x="351" y="405"/>
                    </a:lnTo>
                    <a:lnTo>
                      <a:pt x="350" y="405"/>
                    </a:lnTo>
                    <a:lnTo>
                      <a:pt x="349" y="406"/>
                    </a:lnTo>
                    <a:lnTo>
                      <a:pt x="348" y="407"/>
                    </a:lnTo>
                    <a:lnTo>
                      <a:pt x="344" y="416"/>
                    </a:lnTo>
                    <a:lnTo>
                      <a:pt x="341" y="426"/>
                    </a:lnTo>
                    <a:lnTo>
                      <a:pt x="336" y="433"/>
                    </a:lnTo>
                    <a:lnTo>
                      <a:pt x="333" y="440"/>
                    </a:lnTo>
                    <a:lnTo>
                      <a:pt x="331" y="439"/>
                    </a:lnTo>
                    <a:lnTo>
                      <a:pt x="330" y="437"/>
                    </a:lnTo>
                    <a:lnTo>
                      <a:pt x="328" y="436"/>
                    </a:lnTo>
                    <a:lnTo>
                      <a:pt x="326" y="436"/>
                    </a:lnTo>
                    <a:lnTo>
                      <a:pt x="328" y="423"/>
                    </a:lnTo>
                    <a:lnTo>
                      <a:pt x="330" y="409"/>
                    </a:lnTo>
                    <a:lnTo>
                      <a:pt x="331" y="395"/>
                    </a:lnTo>
                    <a:lnTo>
                      <a:pt x="333" y="382"/>
                    </a:lnTo>
                    <a:lnTo>
                      <a:pt x="322" y="390"/>
                    </a:lnTo>
                    <a:lnTo>
                      <a:pt x="319" y="404"/>
                    </a:lnTo>
                    <a:lnTo>
                      <a:pt x="318" y="418"/>
                    </a:lnTo>
                    <a:lnTo>
                      <a:pt x="313" y="429"/>
                    </a:lnTo>
                    <a:lnTo>
                      <a:pt x="310" y="426"/>
                    </a:lnTo>
                    <a:lnTo>
                      <a:pt x="307" y="424"/>
                    </a:lnTo>
                    <a:lnTo>
                      <a:pt x="303" y="422"/>
                    </a:lnTo>
                    <a:lnTo>
                      <a:pt x="299" y="421"/>
                    </a:lnTo>
                    <a:lnTo>
                      <a:pt x="301" y="408"/>
                    </a:lnTo>
                    <a:lnTo>
                      <a:pt x="304" y="395"/>
                    </a:lnTo>
                    <a:lnTo>
                      <a:pt x="305" y="383"/>
                    </a:lnTo>
                    <a:lnTo>
                      <a:pt x="307" y="371"/>
                    </a:lnTo>
                    <a:lnTo>
                      <a:pt x="306" y="371"/>
                    </a:lnTo>
                    <a:lnTo>
                      <a:pt x="304" y="371"/>
                    </a:lnTo>
                    <a:lnTo>
                      <a:pt x="303" y="372"/>
                    </a:lnTo>
                    <a:lnTo>
                      <a:pt x="300" y="372"/>
                    </a:lnTo>
                    <a:lnTo>
                      <a:pt x="294" y="393"/>
                    </a:lnTo>
                    <a:lnTo>
                      <a:pt x="291" y="404"/>
                    </a:lnTo>
                    <a:lnTo>
                      <a:pt x="290" y="409"/>
                    </a:lnTo>
                    <a:lnTo>
                      <a:pt x="289" y="411"/>
                    </a:lnTo>
                    <a:lnTo>
                      <a:pt x="286" y="411"/>
                    </a:lnTo>
                    <a:lnTo>
                      <a:pt x="284" y="411"/>
                    </a:lnTo>
                    <a:lnTo>
                      <a:pt x="281" y="410"/>
                    </a:lnTo>
                    <a:lnTo>
                      <a:pt x="277" y="408"/>
                    </a:lnTo>
                    <a:lnTo>
                      <a:pt x="277" y="394"/>
                    </a:lnTo>
                    <a:lnTo>
                      <a:pt x="277" y="382"/>
                    </a:lnTo>
                    <a:lnTo>
                      <a:pt x="278" y="369"/>
                    </a:lnTo>
                    <a:lnTo>
                      <a:pt x="279" y="357"/>
                    </a:lnTo>
                    <a:lnTo>
                      <a:pt x="274" y="360"/>
                    </a:lnTo>
                    <a:lnTo>
                      <a:pt x="270" y="372"/>
                    </a:lnTo>
                    <a:lnTo>
                      <a:pt x="267" y="387"/>
                    </a:lnTo>
                    <a:lnTo>
                      <a:pt x="263" y="399"/>
                    </a:lnTo>
                    <a:lnTo>
                      <a:pt x="258" y="395"/>
                    </a:lnTo>
                    <a:lnTo>
                      <a:pt x="253" y="392"/>
                    </a:lnTo>
                    <a:lnTo>
                      <a:pt x="248" y="389"/>
                    </a:lnTo>
                    <a:lnTo>
                      <a:pt x="242" y="386"/>
                    </a:lnTo>
                    <a:lnTo>
                      <a:pt x="242" y="373"/>
                    </a:lnTo>
                    <a:lnTo>
                      <a:pt x="242" y="360"/>
                    </a:lnTo>
                    <a:lnTo>
                      <a:pt x="242" y="349"/>
                    </a:lnTo>
                    <a:lnTo>
                      <a:pt x="242" y="336"/>
                    </a:lnTo>
                    <a:lnTo>
                      <a:pt x="241" y="336"/>
                    </a:lnTo>
                    <a:lnTo>
                      <a:pt x="239" y="337"/>
                    </a:lnTo>
                    <a:lnTo>
                      <a:pt x="238" y="338"/>
                    </a:lnTo>
                    <a:lnTo>
                      <a:pt x="237" y="339"/>
                    </a:lnTo>
                    <a:lnTo>
                      <a:pt x="235" y="357"/>
                    </a:lnTo>
                    <a:lnTo>
                      <a:pt x="233" y="368"/>
                    </a:lnTo>
                    <a:lnTo>
                      <a:pt x="232" y="372"/>
                    </a:lnTo>
                    <a:lnTo>
                      <a:pt x="230" y="375"/>
                    </a:lnTo>
                    <a:lnTo>
                      <a:pt x="225" y="373"/>
                    </a:lnTo>
                    <a:lnTo>
                      <a:pt x="222" y="372"/>
                    </a:lnTo>
                    <a:lnTo>
                      <a:pt x="218" y="370"/>
                    </a:lnTo>
                    <a:lnTo>
                      <a:pt x="212" y="366"/>
                    </a:lnTo>
                    <a:lnTo>
                      <a:pt x="212" y="353"/>
                    </a:lnTo>
                    <a:lnTo>
                      <a:pt x="212" y="341"/>
                    </a:lnTo>
                    <a:lnTo>
                      <a:pt x="213" y="332"/>
                    </a:lnTo>
                    <a:lnTo>
                      <a:pt x="215" y="321"/>
                    </a:lnTo>
                    <a:lnTo>
                      <a:pt x="214" y="321"/>
                    </a:lnTo>
                    <a:lnTo>
                      <a:pt x="213" y="321"/>
                    </a:lnTo>
                    <a:lnTo>
                      <a:pt x="211" y="321"/>
                    </a:lnTo>
                    <a:lnTo>
                      <a:pt x="210" y="321"/>
                    </a:lnTo>
                    <a:lnTo>
                      <a:pt x="208" y="330"/>
                    </a:lnTo>
                    <a:lnTo>
                      <a:pt x="204" y="338"/>
                    </a:lnTo>
                    <a:lnTo>
                      <a:pt x="202" y="346"/>
                    </a:lnTo>
                    <a:lnTo>
                      <a:pt x="199" y="354"/>
                    </a:lnTo>
                    <a:lnTo>
                      <a:pt x="193" y="353"/>
                    </a:lnTo>
                    <a:lnTo>
                      <a:pt x="187" y="352"/>
                    </a:lnTo>
                    <a:lnTo>
                      <a:pt x="182" y="350"/>
                    </a:lnTo>
                    <a:lnTo>
                      <a:pt x="178" y="348"/>
                    </a:lnTo>
                    <a:lnTo>
                      <a:pt x="177" y="341"/>
                    </a:lnTo>
                    <a:lnTo>
                      <a:pt x="178" y="335"/>
                    </a:lnTo>
                    <a:lnTo>
                      <a:pt x="179" y="327"/>
                    </a:lnTo>
                    <a:lnTo>
                      <a:pt x="180" y="315"/>
                    </a:lnTo>
                    <a:lnTo>
                      <a:pt x="178" y="316"/>
                    </a:lnTo>
                    <a:lnTo>
                      <a:pt x="176" y="317"/>
                    </a:lnTo>
                    <a:lnTo>
                      <a:pt x="174" y="317"/>
                    </a:lnTo>
                    <a:lnTo>
                      <a:pt x="173" y="318"/>
                    </a:lnTo>
                    <a:lnTo>
                      <a:pt x="171" y="329"/>
                    </a:lnTo>
                    <a:lnTo>
                      <a:pt x="168" y="336"/>
                    </a:lnTo>
                    <a:lnTo>
                      <a:pt x="164" y="340"/>
                    </a:lnTo>
                    <a:lnTo>
                      <a:pt x="155" y="340"/>
                    </a:lnTo>
                    <a:lnTo>
                      <a:pt x="155" y="335"/>
                    </a:lnTo>
                    <a:lnTo>
                      <a:pt x="154" y="329"/>
                    </a:lnTo>
                    <a:lnTo>
                      <a:pt x="153" y="324"/>
                    </a:lnTo>
                    <a:lnTo>
                      <a:pt x="153" y="318"/>
                    </a:lnTo>
                    <a:lnTo>
                      <a:pt x="151" y="318"/>
                    </a:lnTo>
                    <a:lnTo>
                      <a:pt x="148" y="318"/>
                    </a:lnTo>
                    <a:lnTo>
                      <a:pt x="146" y="318"/>
                    </a:lnTo>
                    <a:lnTo>
                      <a:pt x="144" y="319"/>
                    </a:lnTo>
                    <a:lnTo>
                      <a:pt x="143" y="326"/>
                    </a:lnTo>
                    <a:lnTo>
                      <a:pt x="142" y="330"/>
                    </a:lnTo>
                    <a:lnTo>
                      <a:pt x="142" y="335"/>
                    </a:lnTo>
                    <a:lnTo>
                      <a:pt x="144" y="344"/>
                    </a:lnTo>
                    <a:lnTo>
                      <a:pt x="149" y="345"/>
                    </a:lnTo>
                    <a:lnTo>
                      <a:pt x="152" y="347"/>
                    </a:lnTo>
                    <a:lnTo>
                      <a:pt x="153" y="350"/>
                    </a:lnTo>
                    <a:lnTo>
                      <a:pt x="158" y="355"/>
                    </a:lnTo>
                    <a:lnTo>
                      <a:pt x="165" y="357"/>
                    </a:lnTo>
                    <a:lnTo>
                      <a:pt x="173" y="360"/>
                    </a:lnTo>
                    <a:lnTo>
                      <a:pt x="180" y="364"/>
                    </a:lnTo>
                    <a:lnTo>
                      <a:pt x="187" y="367"/>
                    </a:lnTo>
                    <a:lnTo>
                      <a:pt x="195" y="371"/>
                    </a:lnTo>
                    <a:lnTo>
                      <a:pt x="201" y="375"/>
                    </a:lnTo>
                    <a:lnTo>
                      <a:pt x="210" y="379"/>
                    </a:lnTo>
                    <a:lnTo>
                      <a:pt x="217" y="384"/>
                    </a:lnTo>
                    <a:lnTo>
                      <a:pt x="215" y="386"/>
                    </a:lnTo>
                    <a:lnTo>
                      <a:pt x="213" y="388"/>
                    </a:lnTo>
                    <a:lnTo>
                      <a:pt x="212" y="390"/>
                    </a:lnTo>
                    <a:lnTo>
                      <a:pt x="212" y="392"/>
                    </a:lnTo>
                    <a:lnTo>
                      <a:pt x="214" y="393"/>
                    </a:lnTo>
                    <a:lnTo>
                      <a:pt x="218" y="395"/>
                    </a:lnTo>
                    <a:lnTo>
                      <a:pt x="224" y="397"/>
                    </a:lnTo>
                    <a:lnTo>
                      <a:pt x="232" y="401"/>
                    </a:lnTo>
                    <a:lnTo>
                      <a:pt x="239" y="404"/>
                    </a:lnTo>
                    <a:lnTo>
                      <a:pt x="244" y="406"/>
                    </a:lnTo>
                    <a:lnTo>
                      <a:pt x="249" y="408"/>
                    </a:lnTo>
                    <a:lnTo>
                      <a:pt x="249" y="410"/>
                    </a:lnTo>
                    <a:lnTo>
                      <a:pt x="240" y="409"/>
                    </a:lnTo>
                    <a:lnTo>
                      <a:pt x="234" y="409"/>
                    </a:lnTo>
                    <a:lnTo>
                      <a:pt x="228" y="408"/>
                    </a:lnTo>
                    <a:lnTo>
                      <a:pt x="223" y="408"/>
                    </a:lnTo>
                    <a:lnTo>
                      <a:pt x="219" y="408"/>
                    </a:lnTo>
                    <a:lnTo>
                      <a:pt x="216" y="408"/>
                    </a:lnTo>
                    <a:lnTo>
                      <a:pt x="214" y="408"/>
                    </a:lnTo>
                    <a:lnTo>
                      <a:pt x="212" y="408"/>
                    </a:lnTo>
                    <a:lnTo>
                      <a:pt x="221" y="411"/>
                    </a:lnTo>
                    <a:lnTo>
                      <a:pt x="232" y="414"/>
                    </a:lnTo>
                    <a:lnTo>
                      <a:pt x="242" y="416"/>
                    </a:lnTo>
                    <a:lnTo>
                      <a:pt x="253" y="418"/>
                    </a:lnTo>
                    <a:lnTo>
                      <a:pt x="263" y="422"/>
                    </a:lnTo>
                    <a:lnTo>
                      <a:pt x="274" y="425"/>
                    </a:lnTo>
                    <a:lnTo>
                      <a:pt x="286" y="429"/>
                    </a:lnTo>
                    <a:lnTo>
                      <a:pt x="297" y="435"/>
                    </a:lnTo>
                    <a:lnTo>
                      <a:pt x="291" y="437"/>
                    </a:lnTo>
                    <a:lnTo>
                      <a:pt x="284" y="440"/>
                    </a:lnTo>
                    <a:lnTo>
                      <a:pt x="274" y="441"/>
                    </a:lnTo>
                    <a:lnTo>
                      <a:pt x="263" y="442"/>
                    </a:lnTo>
                    <a:lnTo>
                      <a:pt x="253" y="443"/>
                    </a:lnTo>
                    <a:lnTo>
                      <a:pt x="243" y="444"/>
                    </a:lnTo>
                    <a:lnTo>
                      <a:pt x="235" y="445"/>
                    </a:lnTo>
                    <a:lnTo>
                      <a:pt x="228" y="446"/>
                    </a:lnTo>
                    <a:lnTo>
                      <a:pt x="235" y="446"/>
                    </a:lnTo>
                    <a:lnTo>
                      <a:pt x="247" y="445"/>
                    </a:lnTo>
                    <a:lnTo>
                      <a:pt x="259" y="444"/>
                    </a:lnTo>
                    <a:lnTo>
                      <a:pt x="273" y="443"/>
                    </a:lnTo>
                    <a:lnTo>
                      <a:pt x="288" y="443"/>
                    </a:lnTo>
                    <a:lnTo>
                      <a:pt x="300" y="443"/>
                    </a:lnTo>
                    <a:lnTo>
                      <a:pt x="310" y="445"/>
                    </a:lnTo>
                    <a:lnTo>
                      <a:pt x="317" y="447"/>
                    </a:lnTo>
                    <a:lnTo>
                      <a:pt x="313" y="452"/>
                    </a:lnTo>
                    <a:lnTo>
                      <a:pt x="303" y="456"/>
                    </a:lnTo>
                    <a:lnTo>
                      <a:pt x="288" y="461"/>
                    </a:lnTo>
                    <a:lnTo>
                      <a:pt x="270" y="465"/>
                    </a:lnTo>
                    <a:lnTo>
                      <a:pt x="251" y="469"/>
                    </a:lnTo>
                    <a:lnTo>
                      <a:pt x="234" y="471"/>
                    </a:lnTo>
                    <a:lnTo>
                      <a:pt x="220" y="474"/>
                    </a:lnTo>
                    <a:lnTo>
                      <a:pt x="212" y="475"/>
                    </a:lnTo>
                    <a:lnTo>
                      <a:pt x="220" y="475"/>
                    </a:lnTo>
                    <a:lnTo>
                      <a:pt x="230" y="473"/>
                    </a:lnTo>
                    <a:lnTo>
                      <a:pt x="240" y="472"/>
                    </a:lnTo>
                    <a:lnTo>
                      <a:pt x="250" y="470"/>
                    </a:lnTo>
                    <a:lnTo>
                      <a:pt x="260" y="469"/>
                    </a:lnTo>
                    <a:lnTo>
                      <a:pt x="272" y="467"/>
                    </a:lnTo>
                    <a:lnTo>
                      <a:pt x="282" y="467"/>
                    </a:lnTo>
                    <a:lnTo>
                      <a:pt x="294" y="467"/>
                    </a:lnTo>
                    <a:lnTo>
                      <a:pt x="280" y="474"/>
                    </a:lnTo>
                    <a:lnTo>
                      <a:pt x="267" y="480"/>
                    </a:lnTo>
                    <a:lnTo>
                      <a:pt x="253" y="484"/>
                    </a:lnTo>
                    <a:lnTo>
                      <a:pt x="239" y="487"/>
                    </a:lnTo>
                    <a:lnTo>
                      <a:pt x="225" y="490"/>
                    </a:lnTo>
                    <a:lnTo>
                      <a:pt x="211" y="492"/>
                    </a:lnTo>
                    <a:lnTo>
                      <a:pt x="196" y="494"/>
                    </a:lnTo>
                    <a:lnTo>
                      <a:pt x="181" y="497"/>
                    </a:lnTo>
                    <a:lnTo>
                      <a:pt x="181" y="498"/>
                    </a:lnTo>
                    <a:lnTo>
                      <a:pt x="181" y="499"/>
                    </a:lnTo>
                    <a:lnTo>
                      <a:pt x="181" y="501"/>
                    </a:lnTo>
                    <a:lnTo>
                      <a:pt x="181" y="503"/>
                    </a:lnTo>
                    <a:lnTo>
                      <a:pt x="195" y="501"/>
                    </a:lnTo>
                    <a:lnTo>
                      <a:pt x="205" y="500"/>
                    </a:lnTo>
                    <a:lnTo>
                      <a:pt x="213" y="498"/>
                    </a:lnTo>
                    <a:lnTo>
                      <a:pt x="220" y="498"/>
                    </a:lnTo>
                    <a:lnTo>
                      <a:pt x="225" y="497"/>
                    </a:lnTo>
                    <a:lnTo>
                      <a:pt x="230" y="497"/>
                    </a:lnTo>
                    <a:lnTo>
                      <a:pt x="236" y="497"/>
                    </a:lnTo>
                    <a:lnTo>
                      <a:pt x="242" y="497"/>
                    </a:lnTo>
                    <a:lnTo>
                      <a:pt x="235" y="502"/>
                    </a:lnTo>
                    <a:lnTo>
                      <a:pt x="228" y="506"/>
                    </a:lnTo>
                    <a:lnTo>
                      <a:pt x="221" y="509"/>
                    </a:lnTo>
                    <a:lnTo>
                      <a:pt x="214" y="512"/>
                    </a:lnTo>
                    <a:lnTo>
                      <a:pt x="208" y="514"/>
                    </a:lnTo>
                    <a:lnTo>
                      <a:pt x="200" y="517"/>
                    </a:lnTo>
                    <a:lnTo>
                      <a:pt x="193" y="518"/>
                    </a:lnTo>
                    <a:lnTo>
                      <a:pt x="185" y="519"/>
                    </a:lnTo>
                    <a:lnTo>
                      <a:pt x="187" y="521"/>
                    </a:lnTo>
                    <a:lnTo>
                      <a:pt x="189" y="523"/>
                    </a:lnTo>
                    <a:lnTo>
                      <a:pt x="190" y="525"/>
                    </a:lnTo>
                    <a:lnTo>
                      <a:pt x="191" y="526"/>
                    </a:lnTo>
                    <a:lnTo>
                      <a:pt x="185" y="530"/>
                    </a:lnTo>
                    <a:lnTo>
                      <a:pt x="178" y="536"/>
                    </a:lnTo>
                    <a:lnTo>
                      <a:pt x="170" y="543"/>
                    </a:lnTo>
                    <a:lnTo>
                      <a:pt x="158" y="550"/>
                    </a:lnTo>
                    <a:lnTo>
                      <a:pt x="146" y="558"/>
                    </a:lnTo>
                    <a:lnTo>
                      <a:pt x="133" y="566"/>
                    </a:lnTo>
                    <a:lnTo>
                      <a:pt x="119" y="575"/>
                    </a:lnTo>
                    <a:lnTo>
                      <a:pt x="105" y="583"/>
                    </a:lnTo>
                    <a:lnTo>
                      <a:pt x="90" y="591"/>
                    </a:lnTo>
                    <a:lnTo>
                      <a:pt x="77" y="599"/>
                    </a:lnTo>
                    <a:lnTo>
                      <a:pt x="64" y="606"/>
                    </a:lnTo>
                    <a:lnTo>
                      <a:pt x="52" y="613"/>
                    </a:lnTo>
                    <a:lnTo>
                      <a:pt x="42" y="618"/>
                    </a:lnTo>
                    <a:lnTo>
                      <a:pt x="32" y="622"/>
                    </a:lnTo>
                    <a:lnTo>
                      <a:pt x="25" y="624"/>
                    </a:lnTo>
                    <a:lnTo>
                      <a:pt x="21" y="62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1832" y="1077"/>
                <a:ext cx="643" cy="708"/>
              </a:xfrm>
              <a:custGeom>
                <a:avLst/>
                <a:gdLst/>
                <a:ahLst/>
                <a:cxnLst>
                  <a:cxn ang="0">
                    <a:pos x="356" y="573"/>
                  </a:cxn>
                  <a:cxn ang="0">
                    <a:pos x="265" y="524"/>
                  </a:cxn>
                  <a:cxn ang="0">
                    <a:pos x="241" y="526"/>
                  </a:cxn>
                  <a:cxn ang="0">
                    <a:pos x="195" y="518"/>
                  </a:cxn>
                  <a:cxn ang="0">
                    <a:pos x="232" y="556"/>
                  </a:cxn>
                  <a:cxn ang="0">
                    <a:pos x="193" y="547"/>
                  </a:cxn>
                  <a:cxn ang="0">
                    <a:pos x="157" y="539"/>
                  </a:cxn>
                  <a:cxn ang="0">
                    <a:pos x="180" y="566"/>
                  </a:cxn>
                  <a:cxn ang="0">
                    <a:pos x="133" y="553"/>
                  </a:cxn>
                  <a:cxn ang="0">
                    <a:pos x="89" y="548"/>
                  </a:cxn>
                  <a:cxn ang="0">
                    <a:pos x="76" y="554"/>
                  </a:cxn>
                  <a:cxn ang="0">
                    <a:pos x="96" y="579"/>
                  </a:cxn>
                  <a:cxn ang="0">
                    <a:pos x="54" y="566"/>
                  </a:cxn>
                  <a:cxn ang="0">
                    <a:pos x="0" y="484"/>
                  </a:cxn>
                  <a:cxn ang="0">
                    <a:pos x="61" y="432"/>
                  </a:cxn>
                  <a:cxn ang="0">
                    <a:pos x="150" y="345"/>
                  </a:cxn>
                  <a:cxn ang="0">
                    <a:pos x="315" y="122"/>
                  </a:cxn>
                  <a:cxn ang="0">
                    <a:pos x="434" y="9"/>
                  </a:cxn>
                  <a:cxn ang="0">
                    <a:pos x="465" y="13"/>
                  </a:cxn>
                  <a:cxn ang="0">
                    <a:pos x="508" y="12"/>
                  </a:cxn>
                  <a:cxn ang="0">
                    <a:pos x="508" y="25"/>
                  </a:cxn>
                  <a:cxn ang="0">
                    <a:pos x="507" y="47"/>
                  </a:cxn>
                  <a:cxn ang="0">
                    <a:pos x="545" y="47"/>
                  </a:cxn>
                  <a:cxn ang="0">
                    <a:pos x="543" y="65"/>
                  </a:cxn>
                  <a:cxn ang="0">
                    <a:pos x="557" y="95"/>
                  </a:cxn>
                  <a:cxn ang="0">
                    <a:pos x="554" y="126"/>
                  </a:cxn>
                  <a:cxn ang="0">
                    <a:pos x="584" y="133"/>
                  </a:cxn>
                  <a:cxn ang="0">
                    <a:pos x="593" y="143"/>
                  </a:cxn>
                  <a:cxn ang="0">
                    <a:pos x="571" y="174"/>
                  </a:cxn>
                  <a:cxn ang="0">
                    <a:pos x="606" y="178"/>
                  </a:cxn>
                  <a:cxn ang="0">
                    <a:pos x="605" y="188"/>
                  </a:cxn>
                  <a:cxn ang="0">
                    <a:pos x="580" y="219"/>
                  </a:cxn>
                  <a:cxn ang="0">
                    <a:pos x="627" y="225"/>
                  </a:cxn>
                  <a:cxn ang="0">
                    <a:pos x="608" y="242"/>
                  </a:cxn>
                  <a:cxn ang="0">
                    <a:pos x="604" y="266"/>
                  </a:cxn>
                  <a:cxn ang="0">
                    <a:pos x="627" y="264"/>
                  </a:cxn>
                  <a:cxn ang="0">
                    <a:pos x="595" y="300"/>
                  </a:cxn>
                  <a:cxn ang="0">
                    <a:pos x="631" y="306"/>
                  </a:cxn>
                  <a:cxn ang="0">
                    <a:pos x="629" y="318"/>
                  </a:cxn>
                  <a:cxn ang="0">
                    <a:pos x="602" y="345"/>
                  </a:cxn>
                  <a:cxn ang="0">
                    <a:pos x="640" y="341"/>
                  </a:cxn>
                  <a:cxn ang="0">
                    <a:pos x="606" y="374"/>
                  </a:cxn>
                  <a:cxn ang="0">
                    <a:pos x="630" y="385"/>
                  </a:cxn>
                  <a:cxn ang="0">
                    <a:pos x="637" y="393"/>
                  </a:cxn>
                  <a:cxn ang="0">
                    <a:pos x="620" y="424"/>
                  </a:cxn>
                  <a:cxn ang="0">
                    <a:pos x="602" y="458"/>
                  </a:cxn>
                  <a:cxn ang="0">
                    <a:pos x="607" y="473"/>
                  </a:cxn>
                  <a:cxn ang="0">
                    <a:pos x="636" y="483"/>
                  </a:cxn>
                  <a:cxn ang="0">
                    <a:pos x="615" y="504"/>
                  </a:cxn>
                  <a:cxn ang="0">
                    <a:pos x="606" y="530"/>
                  </a:cxn>
                  <a:cxn ang="0">
                    <a:pos x="629" y="533"/>
                  </a:cxn>
                  <a:cxn ang="0">
                    <a:pos x="586" y="561"/>
                  </a:cxn>
                  <a:cxn ang="0">
                    <a:pos x="632" y="561"/>
                  </a:cxn>
                  <a:cxn ang="0">
                    <a:pos x="605" y="584"/>
                  </a:cxn>
                  <a:cxn ang="0">
                    <a:pos x="583" y="608"/>
                  </a:cxn>
                  <a:cxn ang="0">
                    <a:pos x="631" y="600"/>
                  </a:cxn>
                  <a:cxn ang="0">
                    <a:pos x="577" y="631"/>
                  </a:cxn>
                  <a:cxn ang="0">
                    <a:pos x="611" y="637"/>
                  </a:cxn>
                  <a:cxn ang="0">
                    <a:pos x="613" y="648"/>
                  </a:cxn>
                  <a:cxn ang="0">
                    <a:pos x="612" y="665"/>
                  </a:cxn>
                  <a:cxn ang="0">
                    <a:pos x="592" y="687"/>
                  </a:cxn>
                  <a:cxn ang="0">
                    <a:pos x="612" y="708"/>
                  </a:cxn>
                </a:cxnLst>
                <a:rect l="0" t="0" r="r" b="b"/>
                <a:pathLst>
                  <a:path w="643" h="708">
                    <a:moveTo>
                      <a:pt x="608" y="708"/>
                    </a:moveTo>
                    <a:lnTo>
                      <a:pt x="568" y="687"/>
                    </a:lnTo>
                    <a:lnTo>
                      <a:pt x="533" y="668"/>
                    </a:lnTo>
                    <a:lnTo>
                      <a:pt x="503" y="652"/>
                    </a:lnTo>
                    <a:lnTo>
                      <a:pt x="476" y="638"/>
                    </a:lnTo>
                    <a:lnTo>
                      <a:pt x="453" y="626"/>
                    </a:lnTo>
                    <a:lnTo>
                      <a:pt x="434" y="615"/>
                    </a:lnTo>
                    <a:lnTo>
                      <a:pt x="416" y="606"/>
                    </a:lnTo>
                    <a:lnTo>
                      <a:pt x="401" y="598"/>
                    </a:lnTo>
                    <a:lnTo>
                      <a:pt x="389" y="591"/>
                    </a:lnTo>
                    <a:lnTo>
                      <a:pt x="377" y="585"/>
                    </a:lnTo>
                    <a:lnTo>
                      <a:pt x="366" y="578"/>
                    </a:lnTo>
                    <a:lnTo>
                      <a:pt x="356" y="573"/>
                    </a:lnTo>
                    <a:lnTo>
                      <a:pt x="345" y="568"/>
                    </a:lnTo>
                    <a:lnTo>
                      <a:pt x="336" y="561"/>
                    </a:lnTo>
                    <a:lnTo>
                      <a:pt x="324" y="556"/>
                    </a:lnTo>
                    <a:lnTo>
                      <a:pt x="311" y="549"/>
                    </a:lnTo>
                    <a:lnTo>
                      <a:pt x="307" y="544"/>
                    </a:lnTo>
                    <a:lnTo>
                      <a:pt x="301" y="539"/>
                    </a:lnTo>
                    <a:lnTo>
                      <a:pt x="294" y="534"/>
                    </a:lnTo>
                    <a:lnTo>
                      <a:pt x="285" y="530"/>
                    </a:lnTo>
                    <a:lnTo>
                      <a:pt x="277" y="526"/>
                    </a:lnTo>
                    <a:lnTo>
                      <a:pt x="269" y="522"/>
                    </a:lnTo>
                    <a:lnTo>
                      <a:pt x="264" y="520"/>
                    </a:lnTo>
                    <a:lnTo>
                      <a:pt x="261" y="520"/>
                    </a:lnTo>
                    <a:lnTo>
                      <a:pt x="265" y="524"/>
                    </a:lnTo>
                    <a:lnTo>
                      <a:pt x="270" y="529"/>
                    </a:lnTo>
                    <a:lnTo>
                      <a:pt x="277" y="533"/>
                    </a:lnTo>
                    <a:lnTo>
                      <a:pt x="289" y="541"/>
                    </a:lnTo>
                    <a:lnTo>
                      <a:pt x="289" y="543"/>
                    </a:lnTo>
                    <a:lnTo>
                      <a:pt x="289" y="544"/>
                    </a:lnTo>
                    <a:lnTo>
                      <a:pt x="289" y="547"/>
                    </a:lnTo>
                    <a:lnTo>
                      <a:pt x="289" y="548"/>
                    </a:lnTo>
                    <a:lnTo>
                      <a:pt x="281" y="547"/>
                    </a:lnTo>
                    <a:lnTo>
                      <a:pt x="272" y="543"/>
                    </a:lnTo>
                    <a:lnTo>
                      <a:pt x="264" y="539"/>
                    </a:lnTo>
                    <a:lnTo>
                      <a:pt x="256" y="534"/>
                    </a:lnTo>
                    <a:lnTo>
                      <a:pt x="247" y="530"/>
                    </a:lnTo>
                    <a:lnTo>
                      <a:pt x="241" y="526"/>
                    </a:lnTo>
                    <a:lnTo>
                      <a:pt x="235" y="523"/>
                    </a:lnTo>
                    <a:lnTo>
                      <a:pt x="231" y="523"/>
                    </a:lnTo>
                    <a:lnTo>
                      <a:pt x="238" y="530"/>
                    </a:lnTo>
                    <a:lnTo>
                      <a:pt x="245" y="536"/>
                    </a:lnTo>
                    <a:lnTo>
                      <a:pt x="253" y="542"/>
                    </a:lnTo>
                    <a:lnTo>
                      <a:pt x="261" y="548"/>
                    </a:lnTo>
                    <a:lnTo>
                      <a:pt x="254" y="550"/>
                    </a:lnTo>
                    <a:lnTo>
                      <a:pt x="246" y="548"/>
                    </a:lnTo>
                    <a:lnTo>
                      <a:pt x="237" y="542"/>
                    </a:lnTo>
                    <a:lnTo>
                      <a:pt x="225" y="536"/>
                    </a:lnTo>
                    <a:lnTo>
                      <a:pt x="213" y="529"/>
                    </a:lnTo>
                    <a:lnTo>
                      <a:pt x="204" y="522"/>
                    </a:lnTo>
                    <a:lnTo>
                      <a:pt x="195" y="518"/>
                    </a:lnTo>
                    <a:lnTo>
                      <a:pt x="189" y="516"/>
                    </a:lnTo>
                    <a:lnTo>
                      <a:pt x="190" y="518"/>
                    </a:lnTo>
                    <a:lnTo>
                      <a:pt x="191" y="520"/>
                    </a:lnTo>
                    <a:lnTo>
                      <a:pt x="193" y="522"/>
                    </a:lnTo>
                    <a:lnTo>
                      <a:pt x="197" y="526"/>
                    </a:lnTo>
                    <a:lnTo>
                      <a:pt x="202" y="530"/>
                    </a:lnTo>
                    <a:lnTo>
                      <a:pt x="209" y="536"/>
                    </a:lnTo>
                    <a:lnTo>
                      <a:pt x="220" y="543"/>
                    </a:lnTo>
                    <a:lnTo>
                      <a:pt x="233" y="554"/>
                    </a:lnTo>
                    <a:lnTo>
                      <a:pt x="233" y="555"/>
                    </a:lnTo>
                    <a:lnTo>
                      <a:pt x="233" y="555"/>
                    </a:lnTo>
                    <a:lnTo>
                      <a:pt x="232" y="555"/>
                    </a:lnTo>
                    <a:lnTo>
                      <a:pt x="232" y="556"/>
                    </a:lnTo>
                    <a:lnTo>
                      <a:pt x="223" y="554"/>
                    </a:lnTo>
                    <a:lnTo>
                      <a:pt x="214" y="550"/>
                    </a:lnTo>
                    <a:lnTo>
                      <a:pt x="206" y="546"/>
                    </a:lnTo>
                    <a:lnTo>
                      <a:pt x="199" y="540"/>
                    </a:lnTo>
                    <a:lnTo>
                      <a:pt x="190" y="536"/>
                    </a:lnTo>
                    <a:lnTo>
                      <a:pt x="184" y="532"/>
                    </a:lnTo>
                    <a:lnTo>
                      <a:pt x="177" y="530"/>
                    </a:lnTo>
                    <a:lnTo>
                      <a:pt x="171" y="530"/>
                    </a:lnTo>
                    <a:lnTo>
                      <a:pt x="175" y="533"/>
                    </a:lnTo>
                    <a:lnTo>
                      <a:pt x="180" y="536"/>
                    </a:lnTo>
                    <a:lnTo>
                      <a:pt x="184" y="539"/>
                    </a:lnTo>
                    <a:lnTo>
                      <a:pt x="189" y="543"/>
                    </a:lnTo>
                    <a:lnTo>
                      <a:pt x="193" y="547"/>
                    </a:lnTo>
                    <a:lnTo>
                      <a:pt x="199" y="551"/>
                    </a:lnTo>
                    <a:lnTo>
                      <a:pt x="203" y="554"/>
                    </a:lnTo>
                    <a:lnTo>
                      <a:pt x="208" y="558"/>
                    </a:lnTo>
                    <a:lnTo>
                      <a:pt x="207" y="558"/>
                    </a:lnTo>
                    <a:lnTo>
                      <a:pt x="206" y="559"/>
                    </a:lnTo>
                    <a:lnTo>
                      <a:pt x="205" y="560"/>
                    </a:lnTo>
                    <a:lnTo>
                      <a:pt x="204" y="562"/>
                    </a:lnTo>
                    <a:lnTo>
                      <a:pt x="195" y="560"/>
                    </a:lnTo>
                    <a:lnTo>
                      <a:pt x="186" y="556"/>
                    </a:lnTo>
                    <a:lnTo>
                      <a:pt x="178" y="552"/>
                    </a:lnTo>
                    <a:lnTo>
                      <a:pt x="171" y="547"/>
                    </a:lnTo>
                    <a:lnTo>
                      <a:pt x="164" y="542"/>
                    </a:lnTo>
                    <a:lnTo>
                      <a:pt x="157" y="539"/>
                    </a:lnTo>
                    <a:lnTo>
                      <a:pt x="152" y="537"/>
                    </a:lnTo>
                    <a:lnTo>
                      <a:pt x="147" y="537"/>
                    </a:lnTo>
                    <a:lnTo>
                      <a:pt x="151" y="540"/>
                    </a:lnTo>
                    <a:lnTo>
                      <a:pt x="155" y="543"/>
                    </a:lnTo>
                    <a:lnTo>
                      <a:pt x="158" y="547"/>
                    </a:lnTo>
                    <a:lnTo>
                      <a:pt x="163" y="550"/>
                    </a:lnTo>
                    <a:lnTo>
                      <a:pt x="167" y="554"/>
                    </a:lnTo>
                    <a:lnTo>
                      <a:pt x="171" y="557"/>
                    </a:lnTo>
                    <a:lnTo>
                      <a:pt x="175" y="561"/>
                    </a:lnTo>
                    <a:lnTo>
                      <a:pt x="180" y="565"/>
                    </a:lnTo>
                    <a:lnTo>
                      <a:pt x="180" y="566"/>
                    </a:lnTo>
                    <a:lnTo>
                      <a:pt x="180" y="566"/>
                    </a:lnTo>
                    <a:lnTo>
                      <a:pt x="180" y="566"/>
                    </a:lnTo>
                    <a:lnTo>
                      <a:pt x="178" y="567"/>
                    </a:lnTo>
                    <a:lnTo>
                      <a:pt x="169" y="563"/>
                    </a:lnTo>
                    <a:lnTo>
                      <a:pt x="159" y="560"/>
                    </a:lnTo>
                    <a:lnTo>
                      <a:pt x="150" y="555"/>
                    </a:lnTo>
                    <a:lnTo>
                      <a:pt x="140" y="550"/>
                    </a:lnTo>
                    <a:lnTo>
                      <a:pt x="131" y="546"/>
                    </a:lnTo>
                    <a:lnTo>
                      <a:pt x="123" y="541"/>
                    </a:lnTo>
                    <a:lnTo>
                      <a:pt x="116" y="538"/>
                    </a:lnTo>
                    <a:lnTo>
                      <a:pt x="111" y="537"/>
                    </a:lnTo>
                    <a:lnTo>
                      <a:pt x="116" y="541"/>
                    </a:lnTo>
                    <a:lnTo>
                      <a:pt x="121" y="546"/>
                    </a:lnTo>
                    <a:lnTo>
                      <a:pt x="127" y="550"/>
                    </a:lnTo>
                    <a:lnTo>
                      <a:pt x="133" y="553"/>
                    </a:lnTo>
                    <a:lnTo>
                      <a:pt x="138" y="557"/>
                    </a:lnTo>
                    <a:lnTo>
                      <a:pt x="144" y="561"/>
                    </a:lnTo>
                    <a:lnTo>
                      <a:pt x="149" y="566"/>
                    </a:lnTo>
                    <a:lnTo>
                      <a:pt x="154" y="570"/>
                    </a:lnTo>
                    <a:lnTo>
                      <a:pt x="143" y="570"/>
                    </a:lnTo>
                    <a:lnTo>
                      <a:pt x="133" y="569"/>
                    </a:lnTo>
                    <a:lnTo>
                      <a:pt x="125" y="566"/>
                    </a:lnTo>
                    <a:lnTo>
                      <a:pt x="117" y="562"/>
                    </a:lnTo>
                    <a:lnTo>
                      <a:pt x="110" y="558"/>
                    </a:lnTo>
                    <a:lnTo>
                      <a:pt x="102" y="553"/>
                    </a:lnTo>
                    <a:lnTo>
                      <a:pt x="95" y="549"/>
                    </a:lnTo>
                    <a:lnTo>
                      <a:pt x="87" y="544"/>
                    </a:lnTo>
                    <a:lnTo>
                      <a:pt x="89" y="548"/>
                    </a:lnTo>
                    <a:lnTo>
                      <a:pt x="92" y="552"/>
                    </a:lnTo>
                    <a:lnTo>
                      <a:pt x="95" y="556"/>
                    </a:lnTo>
                    <a:lnTo>
                      <a:pt x="99" y="559"/>
                    </a:lnTo>
                    <a:lnTo>
                      <a:pt x="105" y="563"/>
                    </a:lnTo>
                    <a:lnTo>
                      <a:pt x="110" y="568"/>
                    </a:lnTo>
                    <a:lnTo>
                      <a:pt x="114" y="571"/>
                    </a:lnTo>
                    <a:lnTo>
                      <a:pt x="118" y="574"/>
                    </a:lnTo>
                    <a:lnTo>
                      <a:pt x="112" y="575"/>
                    </a:lnTo>
                    <a:lnTo>
                      <a:pt x="105" y="573"/>
                    </a:lnTo>
                    <a:lnTo>
                      <a:pt x="97" y="569"/>
                    </a:lnTo>
                    <a:lnTo>
                      <a:pt x="90" y="563"/>
                    </a:lnTo>
                    <a:lnTo>
                      <a:pt x="83" y="558"/>
                    </a:lnTo>
                    <a:lnTo>
                      <a:pt x="76" y="554"/>
                    </a:lnTo>
                    <a:lnTo>
                      <a:pt x="71" y="551"/>
                    </a:lnTo>
                    <a:lnTo>
                      <a:pt x="64" y="551"/>
                    </a:lnTo>
                    <a:lnTo>
                      <a:pt x="69" y="554"/>
                    </a:lnTo>
                    <a:lnTo>
                      <a:pt x="73" y="557"/>
                    </a:lnTo>
                    <a:lnTo>
                      <a:pt x="77" y="560"/>
                    </a:lnTo>
                    <a:lnTo>
                      <a:pt x="81" y="563"/>
                    </a:lnTo>
                    <a:lnTo>
                      <a:pt x="85" y="567"/>
                    </a:lnTo>
                    <a:lnTo>
                      <a:pt x="89" y="570"/>
                    </a:lnTo>
                    <a:lnTo>
                      <a:pt x="93" y="573"/>
                    </a:lnTo>
                    <a:lnTo>
                      <a:pt x="97" y="576"/>
                    </a:lnTo>
                    <a:lnTo>
                      <a:pt x="97" y="577"/>
                    </a:lnTo>
                    <a:lnTo>
                      <a:pt x="97" y="578"/>
                    </a:lnTo>
                    <a:lnTo>
                      <a:pt x="96" y="579"/>
                    </a:lnTo>
                    <a:lnTo>
                      <a:pt x="96" y="580"/>
                    </a:lnTo>
                    <a:lnTo>
                      <a:pt x="88" y="579"/>
                    </a:lnTo>
                    <a:lnTo>
                      <a:pt x="79" y="576"/>
                    </a:lnTo>
                    <a:lnTo>
                      <a:pt x="72" y="572"/>
                    </a:lnTo>
                    <a:lnTo>
                      <a:pt x="66" y="567"/>
                    </a:lnTo>
                    <a:lnTo>
                      <a:pt x="59" y="561"/>
                    </a:lnTo>
                    <a:lnTo>
                      <a:pt x="53" y="557"/>
                    </a:lnTo>
                    <a:lnTo>
                      <a:pt x="48" y="555"/>
                    </a:lnTo>
                    <a:lnTo>
                      <a:pt x="43" y="555"/>
                    </a:lnTo>
                    <a:lnTo>
                      <a:pt x="47" y="557"/>
                    </a:lnTo>
                    <a:lnTo>
                      <a:pt x="49" y="560"/>
                    </a:lnTo>
                    <a:lnTo>
                      <a:pt x="52" y="563"/>
                    </a:lnTo>
                    <a:lnTo>
                      <a:pt x="54" y="566"/>
                    </a:lnTo>
                    <a:lnTo>
                      <a:pt x="53" y="567"/>
                    </a:lnTo>
                    <a:lnTo>
                      <a:pt x="52" y="568"/>
                    </a:lnTo>
                    <a:lnTo>
                      <a:pt x="52" y="569"/>
                    </a:lnTo>
                    <a:lnTo>
                      <a:pt x="51" y="570"/>
                    </a:lnTo>
                    <a:lnTo>
                      <a:pt x="36" y="565"/>
                    </a:lnTo>
                    <a:lnTo>
                      <a:pt x="24" y="559"/>
                    </a:lnTo>
                    <a:lnTo>
                      <a:pt x="16" y="554"/>
                    </a:lnTo>
                    <a:lnTo>
                      <a:pt x="10" y="548"/>
                    </a:lnTo>
                    <a:lnTo>
                      <a:pt x="6" y="539"/>
                    </a:lnTo>
                    <a:lnTo>
                      <a:pt x="3" y="530"/>
                    </a:lnTo>
                    <a:lnTo>
                      <a:pt x="1" y="518"/>
                    </a:lnTo>
                    <a:lnTo>
                      <a:pt x="0" y="502"/>
                    </a:lnTo>
                    <a:lnTo>
                      <a:pt x="0" y="484"/>
                    </a:lnTo>
                    <a:lnTo>
                      <a:pt x="2" y="464"/>
                    </a:lnTo>
                    <a:lnTo>
                      <a:pt x="5" y="444"/>
                    </a:lnTo>
                    <a:lnTo>
                      <a:pt x="11" y="426"/>
                    </a:lnTo>
                    <a:lnTo>
                      <a:pt x="20" y="410"/>
                    </a:lnTo>
                    <a:lnTo>
                      <a:pt x="32" y="398"/>
                    </a:lnTo>
                    <a:lnTo>
                      <a:pt x="49" y="389"/>
                    </a:lnTo>
                    <a:lnTo>
                      <a:pt x="71" y="388"/>
                    </a:lnTo>
                    <a:lnTo>
                      <a:pt x="64" y="397"/>
                    </a:lnTo>
                    <a:lnTo>
                      <a:pt x="58" y="406"/>
                    </a:lnTo>
                    <a:lnTo>
                      <a:pt x="53" y="416"/>
                    </a:lnTo>
                    <a:lnTo>
                      <a:pt x="51" y="427"/>
                    </a:lnTo>
                    <a:lnTo>
                      <a:pt x="57" y="431"/>
                    </a:lnTo>
                    <a:lnTo>
                      <a:pt x="61" y="432"/>
                    </a:lnTo>
                    <a:lnTo>
                      <a:pt x="66" y="432"/>
                    </a:lnTo>
                    <a:lnTo>
                      <a:pt x="70" y="431"/>
                    </a:lnTo>
                    <a:lnTo>
                      <a:pt x="73" y="427"/>
                    </a:lnTo>
                    <a:lnTo>
                      <a:pt x="76" y="423"/>
                    </a:lnTo>
                    <a:lnTo>
                      <a:pt x="80" y="418"/>
                    </a:lnTo>
                    <a:lnTo>
                      <a:pt x="86" y="412"/>
                    </a:lnTo>
                    <a:lnTo>
                      <a:pt x="91" y="413"/>
                    </a:lnTo>
                    <a:lnTo>
                      <a:pt x="96" y="414"/>
                    </a:lnTo>
                    <a:lnTo>
                      <a:pt x="102" y="414"/>
                    </a:lnTo>
                    <a:lnTo>
                      <a:pt x="109" y="412"/>
                    </a:lnTo>
                    <a:lnTo>
                      <a:pt x="123" y="389"/>
                    </a:lnTo>
                    <a:lnTo>
                      <a:pt x="135" y="367"/>
                    </a:lnTo>
                    <a:lnTo>
                      <a:pt x="150" y="345"/>
                    </a:lnTo>
                    <a:lnTo>
                      <a:pt x="164" y="323"/>
                    </a:lnTo>
                    <a:lnTo>
                      <a:pt x="178" y="301"/>
                    </a:lnTo>
                    <a:lnTo>
                      <a:pt x="194" y="280"/>
                    </a:lnTo>
                    <a:lnTo>
                      <a:pt x="210" y="259"/>
                    </a:lnTo>
                    <a:lnTo>
                      <a:pt x="226" y="240"/>
                    </a:lnTo>
                    <a:lnTo>
                      <a:pt x="237" y="224"/>
                    </a:lnTo>
                    <a:lnTo>
                      <a:pt x="247" y="209"/>
                    </a:lnTo>
                    <a:lnTo>
                      <a:pt x="258" y="193"/>
                    </a:lnTo>
                    <a:lnTo>
                      <a:pt x="269" y="179"/>
                    </a:lnTo>
                    <a:lnTo>
                      <a:pt x="280" y="164"/>
                    </a:lnTo>
                    <a:lnTo>
                      <a:pt x="291" y="149"/>
                    </a:lnTo>
                    <a:lnTo>
                      <a:pt x="303" y="135"/>
                    </a:lnTo>
                    <a:lnTo>
                      <a:pt x="315" y="122"/>
                    </a:lnTo>
                    <a:lnTo>
                      <a:pt x="322" y="108"/>
                    </a:lnTo>
                    <a:lnTo>
                      <a:pt x="334" y="91"/>
                    </a:lnTo>
                    <a:lnTo>
                      <a:pt x="347" y="72"/>
                    </a:lnTo>
                    <a:lnTo>
                      <a:pt x="363" y="52"/>
                    </a:lnTo>
                    <a:lnTo>
                      <a:pt x="379" y="33"/>
                    </a:lnTo>
                    <a:lnTo>
                      <a:pt x="395" y="18"/>
                    </a:lnTo>
                    <a:lnTo>
                      <a:pt x="409" y="8"/>
                    </a:lnTo>
                    <a:lnTo>
                      <a:pt x="421" y="4"/>
                    </a:lnTo>
                    <a:lnTo>
                      <a:pt x="423" y="5"/>
                    </a:lnTo>
                    <a:lnTo>
                      <a:pt x="424" y="7"/>
                    </a:lnTo>
                    <a:lnTo>
                      <a:pt x="427" y="8"/>
                    </a:lnTo>
                    <a:lnTo>
                      <a:pt x="428" y="10"/>
                    </a:lnTo>
                    <a:lnTo>
                      <a:pt x="434" y="9"/>
                    </a:lnTo>
                    <a:lnTo>
                      <a:pt x="440" y="7"/>
                    </a:lnTo>
                    <a:lnTo>
                      <a:pt x="447" y="6"/>
                    </a:lnTo>
                    <a:lnTo>
                      <a:pt x="452" y="4"/>
                    </a:lnTo>
                    <a:lnTo>
                      <a:pt x="458" y="2"/>
                    </a:lnTo>
                    <a:lnTo>
                      <a:pt x="465" y="1"/>
                    </a:lnTo>
                    <a:lnTo>
                      <a:pt x="472" y="0"/>
                    </a:lnTo>
                    <a:lnTo>
                      <a:pt x="479" y="0"/>
                    </a:lnTo>
                    <a:lnTo>
                      <a:pt x="476" y="2"/>
                    </a:lnTo>
                    <a:lnTo>
                      <a:pt x="472" y="6"/>
                    </a:lnTo>
                    <a:lnTo>
                      <a:pt x="468" y="8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5" y="13"/>
                    </a:lnTo>
                    <a:lnTo>
                      <a:pt x="466" y="14"/>
                    </a:lnTo>
                    <a:lnTo>
                      <a:pt x="467" y="15"/>
                    </a:lnTo>
                    <a:lnTo>
                      <a:pt x="474" y="12"/>
                    </a:lnTo>
                    <a:lnTo>
                      <a:pt x="479" y="9"/>
                    </a:lnTo>
                    <a:lnTo>
                      <a:pt x="484" y="7"/>
                    </a:lnTo>
                    <a:lnTo>
                      <a:pt x="488" y="6"/>
                    </a:lnTo>
                    <a:lnTo>
                      <a:pt x="491" y="5"/>
                    </a:lnTo>
                    <a:lnTo>
                      <a:pt x="493" y="5"/>
                    </a:lnTo>
                    <a:lnTo>
                      <a:pt x="496" y="4"/>
                    </a:lnTo>
                    <a:lnTo>
                      <a:pt x="500" y="4"/>
                    </a:lnTo>
                    <a:lnTo>
                      <a:pt x="503" y="7"/>
                    </a:lnTo>
                    <a:lnTo>
                      <a:pt x="506" y="9"/>
                    </a:lnTo>
                    <a:lnTo>
                      <a:pt x="508" y="12"/>
                    </a:lnTo>
                    <a:lnTo>
                      <a:pt x="511" y="14"/>
                    </a:lnTo>
                    <a:lnTo>
                      <a:pt x="508" y="16"/>
                    </a:lnTo>
                    <a:lnTo>
                      <a:pt x="506" y="18"/>
                    </a:lnTo>
                    <a:lnTo>
                      <a:pt x="501" y="20"/>
                    </a:lnTo>
                    <a:lnTo>
                      <a:pt x="493" y="25"/>
                    </a:lnTo>
                    <a:lnTo>
                      <a:pt x="493" y="26"/>
                    </a:lnTo>
                    <a:lnTo>
                      <a:pt x="493" y="28"/>
                    </a:lnTo>
                    <a:lnTo>
                      <a:pt x="493" y="30"/>
                    </a:lnTo>
                    <a:lnTo>
                      <a:pt x="493" y="32"/>
                    </a:lnTo>
                    <a:lnTo>
                      <a:pt x="496" y="31"/>
                    </a:lnTo>
                    <a:lnTo>
                      <a:pt x="499" y="29"/>
                    </a:lnTo>
                    <a:lnTo>
                      <a:pt x="504" y="27"/>
                    </a:lnTo>
                    <a:lnTo>
                      <a:pt x="508" y="25"/>
                    </a:lnTo>
                    <a:lnTo>
                      <a:pt x="512" y="24"/>
                    </a:lnTo>
                    <a:lnTo>
                      <a:pt x="517" y="22"/>
                    </a:lnTo>
                    <a:lnTo>
                      <a:pt x="522" y="24"/>
                    </a:lnTo>
                    <a:lnTo>
                      <a:pt x="526" y="26"/>
                    </a:lnTo>
                    <a:lnTo>
                      <a:pt x="526" y="27"/>
                    </a:lnTo>
                    <a:lnTo>
                      <a:pt x="526" y="29"/>
                    </a:lnTo>
                    <a:lnTo>
                      <a:pt x="526" y="30"/>
                    </a:lnTo>
                    <a:lnTo>
                      <a:pt x="526" y="32"/>
                    </a:lnTo>
                    <a:lnTo>
                      <a:pt x="522" y="35"/>
                    </a:lnTo>
                    <a:lnTo>
                      <a:pt x="517" y="38"/>
                    </a:lnTo>
                    <a:lnTo>
                      <a:pt x="512" y="41"/>
                    </a:lnTo>
                    <a:lnTo>
                      <a:pt x="507" y="46"/>
                    </a:lnTo>
                    <a:lnTo>
                      <a:pt x="507" y="47"/>
                    </a:lnTo>
                    <a:lnTo>
                      <a:pt x="507" y="48"/>
                    </a:lnTo>
                    <a:lnTo>
                      <a:pt x="507" y="49"/>
                    </a:lnTo>
                    <a:lnTo>
                      <a:pt x="508" y="50"/>
                    </a:lnTo>
                    <a:lnTo>
                      <a:pt x="511" y="49"/>
                    </a:lnTo>
                    <a:lnTo>
                      <a:pt x="515" y="47"/>
                    </a:lnTo>
                    <a:lnTo>
                      <a:pt x="519" y="46"/>
                    </a:lnTo>
                    <a:lnTo>
                      <a:pt x="523" y="44"/>
                    </a:lnTo>
                    <a:lnTo>
                      <a:pt x="527" y="43"/>
                    </a:lnTo>
                    <a:lnTo>
                      <a:pt x="531" y="41"/>
                    </a:lnTo>
                    <a:lnTo>
                      <a:pt x="535" y="40"/>
                    </a:lnTo>
                    <a:lnTo>
                      <a:pt x="539" y="40"/>
                    </a:lnTo>
                    <a:lnTo>
                      <a:pt x="543" y="45"/>
                    </a:lnTo>
                    <a:lnTo>
                      <a:pt x="545" y="47"/>
                    </a:lnTo>
                    <a:lnTo>
                      <a:pt x="546" y="50"/>
                    </a:lnTo>
                    <a:lnTo>
                      <a:pt x="546" y="54"/>
                    </a:lnTo>
                    <a:lnTo>
                      <a:pt x="539" y="58"/>
                    </a:lnTo>
                    <a:lnTo>
                      <a:pt x="533" y="62"/>
                    </a:lnTo>
                    <a:lnTo>
                      <a:pt x="527" y="65"/>
                    </a:lnTo>
                    <a:lnTo>
                      <a:pt x="522" y="68"/>
                    </a:lnTo>
                    <a:lnTo>
                      <a:pt x="522" y="69"/>
                    </a:lnTo>
                    <a:lnTo>
                      <a:pt x="522" y="71"/>
                    </a:lnTo>
                    <a:lnTo>
                      <a:pt x="522" y="72"/>
                    </a:lnTo>
                    <a:lnTo>
                      <a:pt x="522" y="74"/>
                    </a:lnTo>
                    <a:lnTo>
                      <a:pt x="531" y="71"/>
                    </a:lnTo>
                    <a:lnTo>
                      <a:pt x="537" y="68"/>
                    </a:lnTo>
                    <a:lnTo>
                      <a:pt x="543" y="65"/>
                    </a:lnTo>
                    <a:lnTo>
                      <a:pt x="547" y="64"/>
                    </a:lnTo>
                    <a:lnTo>
                      <a:pt x="551" y="64"/>
                    </a:lnTo>
                    <a:lnTo>
                      <a:pt x="555" y="67"/>
                    </a:lnTo>
                    <a:lnTo>
                      <a:pt x="561" y="72"/>
                    </a:lnTo>
                    <a:lnTo>
                      <a:pt x="567" y="79"/>
                    </a:lnTo>
                    <a:lnTo>
                      <a:pt x="558" y="85"/>
                    </a:lnTo>
                    <a:lnTo>
                      <a:pt x="550" y="88"/>
                    </a:lnTo>
                    <a:lnTo>
                      <a:pt x="543" y="93"/>
                    </a:lnTo>
                    <a:lnTo>
                      <a:pt x="538" y="101"/>
                    </a:lnTo>
                    <a:lnTo>
                      <a:pt x="543" y="99"/>
                    </a:lnTo>
                    <a:lnTo>
                      <a:pt x="548" y="97"/>
                    </a:lnTo>
                    <a:lnTo>
                      <a:pt x="552" y="96"/>
                    </a:lnTo>
                    <a:lnTo>
                      <a:pt x="557" y="95"/>
                    </a:lnTo>
                    <a:lnTo>
                      <a:pt x="562" y="94"/>
                    </a:lnTo>
                    <a:lnTo>
                      <a:pt x="566" y="93"/>
                    </a:lnTo>
                    <a:lnTo>
                      <a:pt x="571" y="92"/>
                    </a:lnTo>
                    <a:lnTo>
                      <a:pt x="575" y="92"/>
                    </a:lnTo>
                    <a:lnTo>
                      <a:pt x="576" y="95"/>
                    </a:lnTo>
                    <a:lnTo>
                      <a:pt x="579" y="98"/>
                    </a:lnTo>
                    <a:lnTo>
                      <a:pt x="580" y="103"/>
                    </a:lnTo>
                    <a:lnTo>
                      <a:pt x="580" y="107"/>
                    </a:lnTo>
                    <a:lnTo>
                      <a:pt x="571" y="112"/>
                    </a:lnTo>
                    <a:lnTo>
                      <a:pt x="563" y="116"/>
                    </a:lnTo>
                    <a:lnTo>
                      <a:pt x="555" y="121"/>
                    </a:lnTo>
                    <a:lnTo>
                      <a:pt x="549" y="126"/>
                    </a:lnTo>
                    <a:lnTo>
                      <a:pt x="554" y="126"/>
                    </a:lnTo>
                    <a:lnTo>
                      <a:pt x="558" y="124"/>
                    </a:lnTo>
                    <a:lnTo>
                      <a:pt x="564" y="123"/>
                    </a:lnTo>
                    <a:lnTo>
                      <a:pt x="569" y="121"/>
                    </a:lnTo>
                    <a:lnTo>
                      <a:pt x="573" y="118"/>
                    </a:lnTo>
                    <a:lnTo>
                      <a:pt x="579" y="117"/>
                    </a:lnTo>
                    <a:lnTo>
                      <a:pt x="584" y="116"/>
                    </a:lnTo>
                    <a:lnTo>
                      <a:pt x="589" y="117"/>
                    </a:lnTo>
                    <a:lnTo>
                      <a:pt x="590" y="121"/>
                    </a:lnTo>
                    <a:lnTo>
                      <a:pt x="591" y="123"/>
                    </a:lnTo>
                    <a:lnTo>
                      <a:pt x="592" y="126"/>
                    </a:lnTo>
                    <a:lnTo>
                      <a:pt x="593" y="129"/>
                    </a:lnTo>
                    <a:lnTo>
                      <a:pt x="589" y="131"/>
                    </a:lnTo>
                    <a:lnTo>
                      <a:pt x="584" y="133"/>
                    </a:lnTo>
                    <a:lnTo>
                      <a:pt x="580" y="135"/>
                    </a:lnTo>
                    <a:lnTo>
                      <a:pt x="574" y="138"/>
                    </a:lnTo>
                    <a:lnTo>
                      <a:pt x="569" y="142"/>
                    </a:lnTo>
                    <a:lnTo>
                      <a:pt x="566" y="145"/>
                    </a:lnTo>
                    <a:lnTo>
                      <a:pt x="563" y="149"/>
                    </a:lnTo>
                    <a:lnTo>
                      <a:pt x="561" y="153"/>
                    </a:lnTo>
                    <a:lnTo>
                      <a:pt x="566" y="151"/>
                    </a:lnTo>
                    <a:lnTo>
                      <a:pt x="570" y="149"/>
                    </a:lnTo>
                    <a:lnTo>
                      <a:pt x="575" y="147"/>
                    </a:lnTo>
                    <a:lnTo>
                      <a:pt x="580" y="145"/>
                    </a:lnTo>
                    <a:lnTo>
                      <a:pt x="584" y="144"/>
                    </a:lnTo>
                    <a:lnTo>
                      <a:pt x="588" y="143"/>
                    </a:lnTo>
                    <a:lnTo>
                      <a:pt x="593" y="143"/>
                    </a:lnTo>
                    <a:lnTo>
                      <a:pt x="600" y="143"/>
                    </a:lnTo>
                    <a:lnTo>
                      <a:pt x="602" y="147"/>
                    </a:lnTo>
                    <a:lnTo>
                      <a:pt x="602" y="150"/>
                    </a:lnTo>
                    <a:lnTo>
                      <a:pt x="602" y="152"/>
                    </a:lnTo>
                    <a:lnTo>
                      <a:pt x="600" y="156"/>
                    </a:lnTo>
                    <a:lnTo>
                      <a:pt x="593" y="160"/>
                    </a:lnTo>
                    <a:lnTo>
                      <a:pt x="587" y="162"/>
                    </a:lnTo>
                    <a:lnTo>
                      <a:pt x="581" y="165"/>
                    </a:lnTo>
                    <a:lnTo>
                      <a:pt x="574" y="168"/>
                    </a:lnTo>
                    <a:lnTo>
                      <a:pt x="573" y="170"/>
                    </a:lnTo>
                    <a:lnTo>
                      <a:pt x="572" y="171"/>
                    </a:lnTo>
                    <a:lnTo>
                      <a:pt x="571" y="173"/>
                    </a:lnTo>
                    <a:lnTo>
                      <a:pt x="571" y="174"/>
                    </a:lnTo>
                    <a:lnTo>
                      <a:pt x="575" y="173"/>
                    </a:lnTo>
                    <a:lnTo>
                      <a:pt x="580" y="171"/>
                    </a:lnTo>
                    <a:lnTo>
                      <a:pt x="585" y="170"/>
                    </a:lnTo>
                    <a:lnTo>
                      <a:pt x="589" y="168"/>
                    </a:lnTo>
                    <a:lnTo>
                      <a:pt x="594" y="167"/>
                    </a:lnTo>
                    <a:lnTo>
                      <a:pt x="600" y="166"/>
                    </a:lnTo>
                    <a:lnTo>
                      <a:pt x="605" y="166"/>
                    </a:lnTo>
                    <a:lnTo>
                      <a:pt x="610" y="167"/>
                    </a:lnTo>
                    <a:lnTo>
                      <a:pt x="610" y="169"/>
                    </a:lnTo>
                    <a:lnTo>
                      <a:pt x="610" y="170"/>
                    </a:lnTo>
                    <a:lnTo>
                      <a:pt x="610" y="172"/>
                    </a:lnTo>
                    <a:lnTo>
                      <a:pt x="610" y="174"/>
                    </a:lnTo>
                    <a:lnTo>
                      <a:pt x="606" y="178"/>
                    </a:lnTo>
                    <a:lnTo>
                      <a:pt x="602" y="180"/>
                    </a:lnTo>
                    <a:lnTo>
                      <a:pt x="598" y="183"/>
                    </a:lnTo>
                    <a:lnTo>
                      <a:pt x="592" y="185"/>
                    </a:lnTo>
                    <a:lnTo>
                      <a:pt x="587" y="188"/>
                    </a:lnTo>
                    <a:lnTo>
                      <a:pt x="582" y="191"/>
                    </a:lnTo>
                    <a:lnTo>
                      <a:pt x="576" y="193"/>
                    </a:lnTo>
                    <a:lnTo>
                      <a:pt x="571" y="196"/>
                    </a:lnTo>
                    <a:lnTo>
                      <a:pt x="576" y="196"/>
                    </a:lnTo>
                    <a:lnTo>
                      <a:pt x="582" y="194"/>
                    </a:lnTo>
                    <a:lnTo>
                      <a:pt x="588" y="193"/>
                    </a:lnTo>
                    <a:lnTo>
                      <a:pt x="593" y="191"/>
                    </a:lnTo>
                    <a:lnTo>
                      <a:pt x="599" y="189"/>
                    </a:lnTo>
                    <a:lnTo>
                      <a:pt x="605" y="188"/>
                    </a:lnTo>
                    <a:lnTo>
                      <a:pt x="610" y="187"/>
                    </a:lnTo>
                    <a:lnTo>
                      <a:pt x="617" y="188"/>
                    </a:lnTo>
                    <a:lnTo>
                      <a:pt x="617" y="191"/>
                    </a:lnTo>
                    <a:lnTo>
                      <a:pt x="618" y="194"/>
                    </a:lnTo>
                    <a:lnTo>
                      <a:pt x="618" y="198"/>
                    </a:lnTo>
                    <a:lnTo>
                      <a:pt x="618" y="201"/>
                    </a:lnTo>
                    <a:lnTo>
                      <a:pt x="612" y="204"/>
                    </a:lnTo>
                    <a:lnTo>
                      <a:pt x="607" y="206"/>
                    </a:lnTo>
                    <a:lnTo>
                      <a:pt x="602" y="209"/>
                    </a:lnTo>
                    <a:lnTo>
                      <a:pt x="596" y="211"/>
                    </a:lnTo>
                    <a:lnTo>
                      <a:pt x="591" y="213"/>
                    </a:lnTo>
                    <a:lnTo>
                      <a:pt x="585" y="217"/>
                    </a:lnTo>
                    <a:lnTo>
                      <a:pt x="580" y="219"/>
                    </a:lnTo>
                    <a:lnTo>
                      <a:pt x="574" y="222"/>
                    </a:lnTo>
                    <a:lnTo>
                      <a:pt x="580" y="221"/>
                    </a:lnTo>
                    <a:lnTo>
                      <a:pt x="586" y="220"/>
                    </a:lnTo>
                    <a:lnTo>
                      <a:pt x="592" y="218"/>
                    </a:lnTo>
                    <a:lnTo>
                      <a:pt x="599" y="215"/>
                    </a:lnTo>
                    <a:lnTo>
                      <a:pt x="605" y="213"/>
                    </a:lnTo>
                    <a:lnTo>
                      <a:pt x="612" y="211"/>
                    </a:lnTo>
                    <a:lnTo>
                      <a:pt x="619" y="211"/>
                    </a:lnTo>
                    <a:lnTo>
                      <a:pt x="625" y="211"/>
                    </a:lnTo>
                    <a:lnTo>
                      <a:pt x="625" y="215"/>
                    </a:lnTo>
                    <a:lnTo>
                      <a:pt x="625" y="219"/>
                    </a:lnTo>
                    <a:lnTo>
                      <a:pt x="626" y="222"/>
                    </a:lnTo>
                    <a:lnTo>
                      <a:pt x="627" y="225"/>
                    </a:lnTo>
                    <a:lnTo>
                      <a:pt x="621" y="228"/>
                    </a:lnTo>
                    <a:lnTo>
                      <a:pt x="614" y="230"/>
                    </a:lnTo>
                    <a:lnTo>
                      <a:pt x="608" y="233"/>
                    </a:lnTo>
                    <a:lnTo>
                      <a:pt x="602" y="237"/>
                    </a:lnTo>
                    <a:lnTo>
                      <a:pt x="595" y="240"/>
                    </a:lnTo>
                    <a:lnTo>
                      <a:pt x="589" y="243"/>
                    </a:lnTo>
                    <a:lnTo>
                      <a:pt x="583" y="246"/>
                    </a:lnTo>
                    <a:lnTo>
                      <a:pt x="577" y="249"/>
                    </a:lnTo>
                    <a:lnTo>
                      <a:pt x="584" y="249"/>
                    </a:lnTo>
                    <a:lnTo>
                      <a:pt x="590" y="247"/>
                    </a:lnTo>
                    <a:lnTo>
                      <a:pt x="596" y="246"/>
                    </a:lnTo>
                    <a:lnTo>
                      <a:pt x="602" y="244"/>
                    </a:lnTo>
                    <a:lnTo>
                      <a:pt x="608" y="242"/>
                    </a:lnTo>
                    <a:lnTo>
                      <a:pt x="614" y="240"/>
                    </a:lnTo>
                    <a:lnTo>
                      <a:pt x="622" y="238"/>
                    </a:lnTo>
                    <a:lnTo>
                      <a:pt x="629" y="237"/>
                    </a:lnTo>
                    <a:lnTo>
                      <a:pt x="629" y="241"/>
                    </a:lnTo>
                    <a:lnTo>
                      <a:pt x="629" y="244"/>
                    </a:lnTo>
                    <a:lnTo>
                      <a:pt x="630" y="247"/>
                    </a:lnTo>
                    <a:lnTo>
                      <a:pt x="631" y="250"/>
                    </a:lnTo>
                    <a:lnTo>
                      <a:pt x="624" y="254"/>
                    </a:lnTo>
                    <a:lnTo>
                      <a:pt x="619" y="259"/>
                    </a:lnTo>
                    <a:lnTo>
                      <a:pt x="614" y="261"/>
                    </a:lnTo>
                    <a:lnTo>
                      <a:pt x="611" y="263"/>
                    </a:lnTo>
                    <a:lnTo>
                      <a:pt x="608" y="265"/>
                    </a:lnTo>
                    <a:lnTo>
                      <a:pt x="604" y="266"/>
                    </a:lnTo>
                    <a:lnTo>
                      <a:pt x="601" y="268"/>
                    </a:lnTo>
                    <a:lnTo>
                      <a:pt x="595" y="270"/>
                    </a:lnTo>
                    <a:lnTo>
                      <a:pt x="595" y="271"/>
                    </a:lnTo>
                    <a:lnTo>
                      <a:pt x="595" y="272"/>
                    </a:lnTo>
                    <a:lnTo>
                      <a:pt x="595" y="273"/>
                    </a:lnTo>
                    <a:lnTo>
                      <a:pt x="595" y="275"/>
                    </a:lnTo>
                    <a:lnTo>
                      <a:pt x="600" y="273"/>
                    </a:lnTo>
                    <a:lnTo>
                      <a:pt x="604" y="271"/>
                    </a:lnTo>
                    <a:lnTo>
                      <a:pt x="608" y="269"/>
                    </a:lnTo>
                    <a:lnTo>
                      <a:pt x="612" y="268"/>
                    </a:lnTo>
                    <a:lnTo>
                      <a:pt x="618" y="266"/>
                    </a:lnTo>
                    <a:lnTo>
                      <a:pt x="622" y="265"/>
                    </a:lnTo>
                    <a:lnTo>
                      <a:pt x="627" y="264"/>
                    </a:lnTo>
                    <a:lnTo>
                      <a:pt x="632" y="263"/>
                    </a:lnTo>
                    <a:lnTo>
                      <a:pt x="632" y="266"/>
                    </a:lnTo>
                    <a:lnTo>
                      <a:pt x="632" y="269"/>
                    </a:lnTo>
                    <a:lnTo>
                      <a:pt x="633" y="273"/>
                    </a:lnTo>
                    <a:lnTo>
                      <a:pt x="634" y="278"/>
                    </a:lnTo>
                    <a:lnTo>
                      <a:pt x="629" y="281"/>
                    </a:lnTo>
                    <a:lnTo>
                      <a:pt x="624" y="283"/>
                    </a:lnTo>
                    <a:lnTo>
                      <a:pt x="619" y="286"/>
                    </a:lnTo>
                    <a:lnTo>
                      <a:pt x="614" y="288"/>
                    </a:lnTo>
                    <a:lnTo>
                      <a:pt x="609" y="291"/>
                    </a:lnTo>
                    <a:lnTo>
                      <a:pt x="605" y="295"/>
                    </a:lnTo>
                    <a:lnTo>
                      <a:pt x="600" y="297"/>
                    </a:lnTo>
                    <a:lnTo>
                      <a:pt x="595" y="300"/>
                    </a:lnTo>
                    <a:lnTo>
                      <a:pt x="600" y="299"/>
                    </a:lnTo>
                    <a:lnTo>
                      <a:pt x="605" y="297"/>
                    </a:lnTo>
                    <a:lnTo>
                      <a:pt x="609" y="295"/>
                    </a:lnTo>
                    <a:lnTo>
                      <a:pt x="614" y="292"/>
                    </a:lnTo>
                    <a:lnTo>
                      <a:pt x="620" y="290"/>
                    </a:lnTo>
                    <a:lnTo>
                      <a:pt x="625" y="289"/>
                    </a:lnTo>
                    <a:lnTo>
                      <a:pt x="630" y="288"/>
                    </a:lnTo>
                    <a:lnTo>
                      <a:pt x="636" y="289"/>
                    </a:lnTo>
                    <a:lnTo>
                      <a:pt x="636" y="292"/>
                    </a:lnTo>
                    <a:lnTo>
                      <a:pt x="636" y="297"/>
                    </a:lnTo>
                    <a:lnTo>
                      <a:pt x="636" y="301"/>
                    </a:lnTo>
                    <a:lnTo>
                      <a:pt x="636" y="304"/>
                    </a:lnTo>
                    <a:lnTo>
                      <a:pt x="631" y="306"/>
                    </a:lnTo>
                    <a:lnTo>
                      <a:pt x="627" y="308"/>
                    </a:lnTo>
                    <a:lnTo>
                      <a:pt x="623" y="310"/>
                    </a:lnTo>
                    <a:lnTo>
                      <a:pt x="619" y="312"/>
                    </a:lnTo>
                    <a:lnTo>
                      <a:pt x="614" y="315"/>
                    </a:lnTo>
                    <a:lnTo>
                      <a:pt x="610" y="317"/>
                    </a:lnTo>
                    <a:lnTo>
                      <a:pt x="605" y="319"/>
                    </a:lnTo>
                    <a:lnTo>
                      <a:pt x="601" y="321"/>
                    </a:lnTo>
                    <a:lnTo>
                      <a:pt x="605" y="321"/>
                    </a:lnTo>
                    <a:lnTo>
                      <a:pt x="610" y="321"/>
                    </a:lnTo>
                    <a:lnTo>
                      <a:pt x="614" y="320"/>
                    </a:lnTo>
                    <a:lnTo>
                      <a:pt x="620" y="320"/>
                    </a:lnTo>
                    <a:lnTo>
                      <a:pt x="624" y="319"/>
                    </a:lnTo>
                    <a:lnTo>
                      <a:pt x="629" y="318"/>
                    </a:lnTo>
                    <a:lnTo>
                      <a:pt x="634" y="317"/>
                    </a:lnTo>
                    <a:lnTo>
                      <a:pt x="640" y="316"/>
                    </a:lnTo>
                    <a:lnTo>
                      <a:pt x="639" y="319"/>
                    </a:lnTo>
                    <a:lnTo>
                      <a:pt x="639" y="321"/>
                    </a:lnTo>
                    <a:lnTo>
                      <a:pt x="639" y="324"/>
                    </a:lnTo>
                    <a:lnTo>
                      <a:pt x="639" y="327"/>
                    </a:lnTo>
                    <a:lnTo>
                      <a:pt x="633" y="330"/>
                    </a:lnTo>
                    <a:lnTo>
                      <a:pt x="628" y="333"/>
                    </a:lnTo>
                    <a:lnTo>
                      <a:pt x="623" y="336"/>
                    </a:lnTo>
                    <a:lnTo>
                      <a:pt x="618" y="338"/>
                    </a:lnTo>
                    <a:lnTo>
                      <a:pt x="612" y="340"/>
                    </a:lnTo>
                    <a:lnTo>
                      <a:pt x="607" y="343"/>
                    </a:lnTo>
                    <a:lnTo>
                      <a:pt x="602" y="345"/>
                    </a:lnTo>
                    <a:lnTo>
                      <a:pt x="596" y="348"/>
                    </a:lnTo>
                    <a:lnTo>
                      <a:pt x="596" y="349"/>
                    </a:lnTo>
                    <a:lnTo>
                      <a:pt x="596" y="350"/>
                    </a:lnTo>
                    <a:lnTo>
                      <a:pt x="596" y="352"/>
                    </a:lnTo>
                    <a:lnTo>
                      <a:pt x="596" y="353"/>
                    </a:lnTo>
                    <a:lnTo>
                      <a:pt x="601" y="352"/>
                    </a:lnTo>
                    <a:lnTo>
                      <a:pt x="606" y="349"/>
                    </a:lnTo>
                    <a:lnTo>
                      <a:pt x="611" y="346"/>
                    </a:lnTo>
                    <a:lnTo>
                      <a:pt x="617" y="344"/>
                    </a:lnTo>
                    <a:lnTo>
                      <a:pt x="623" y="342"/>
                    </a:lnTo>
                    <a:lnTo>
                      <a:pt x="628" y="341"/>
                    </a:lnTo>
                    <a:lnTo>
                      <a:pt x="634" y="340"/>
                    </a:lnTo>
                    <a:lnTo>
                      <a:pt x="640" y="341"/>
                    </a:lnTo>
                    <a:lnTo>
                      <a:pt x="640" y="344"/>
                    </a:lnTo>
                    <a:lnTo>
                      <a:pt x="640" y="346"/>
                    </a:lnTo>
                    <a:lnTo>
                      <a:pt x="641" y="349"/>
                    </a:lnTo>
                    <a:lnTo>
                      <a:pt x="642" y="352"/>
                    </a:lnTo>
                    <a:lnTo>
                      <a:pt x="637" y="355"/>
                    </a:lnTo>
                    <a:lnTo>
                      <a:pt x="631" y="357"/>
                    </a:lnTo>
                    <a:lnTo>
                      <a:pt x="626" y="360"/>
                    </a:lnTo>
                    <a:lnTo>
                      <a:pt x="622" y="362"/>
                    </a:lnTo>
                    <a:lnTo>
                      <a:pt x="617" y="365"/>
                    </a:lnTo>
                    <a:lnTo>
                      <a:pt x="611" y="368"/>
                    </a:lnTo>
                    <a:lnTo>
                      <a:pt x="606" y="370"/>
                    </a:lnTo>
                    <a:lnTo>
                      <a:pt x="601" y="374"/>
                    </a:lnTo>
                    <a:lnTo>
                      <a:pt x="606" y="374"/>
                    </a:lnTo>
                    <a:lnTo>
                      <a:pt x="611" y="373"/>
                    </a:lnTo>
                    <a:lnTo>
                      <a:pt x="615" y="372"/>
                    </a:lnTo>
                    <a:lnTo>
                      <a:pt x="621" y="369"/>
                    </a:lnTo>
                    <a:lnTo>
                      <a:pt x="626" y="368"/>
                    </a:lnTo>
                    <a:lnTo>
                      <a:pt x="631" y="367"/>
                    </a:lnTo>
                    <a:lnTo>
                      <a:pt x="638" y="366"/>
                    </a:lnTo>
                    <a:lnTo>
                      <a:pt x="643" y="366"/>
                    </a:lnTo>
                    <a:lnTo>
                      <a:pt x="643" y="369"/>
                    </a:lnTo>
                    <a:lnTo>
                      <a:pt x="643" y="373"/>
                    </a:lnTo>
                    <a:lnTo>
                      <a:pt x="642" y="377"/>
                    </a:lnTo>
                    <a:lnTo>
                      <a:pt x="642" y="380"/>
                    </a:lnTo>
                    <a:lnTo>
                      <a:pt x="637" y="383"/>
                    </a:lnTo>
                    <a:lnTo>
                      <a:pt x="630" y="385"/>
                    </a:lnTo>
                    <a:lnTo>
                      <a:pt x="625" y="388"/>
                    </a:lnTo>
                    <a:lnTo>
                      <a:pt x="620" y="391"/>
                    </a:lnTo>
                    <a:lnTo>
                      <a:pt x="614" y="394"/>
                    </a:lnTo>
                    <a:lnTo>
                      <a:pt x="609" y="396"/>
                    </a:lnTo>
                    <a:lnTo>
                      <a:pt x="604" y="399"/>
                    </a:lnTo>
                    <a:lnTo>
                      <a:pt x="599" y="401"/>
                    </a:lnTo>
                    <a:lnTo>
                      <a:pt x="603" y="401"/>
                    </a:lnTo>
                    <a:lnTo>
                      <a:pt x="608" y="400"/>
                    </a:lnTo>
                    <a:lnTo>
                      <a:pt x="613" y="399"/>
                    </a:lnTo>
                    <a:lnTo>
                      <a:pt x="619" y="398"/>
                    </a:lnTo>
                    <a:lnTo>
                      <a:pt x="624" y="396"/>
                    </a:lnTo>
                    <a:lnTo>
                      <a:pt x="630" y="395"/>
                    </a:lnTo>
                    <a:lnTo>
                      <a:pt x="637" y="393"/>
                    </a:lnTo>
                    <a:lnTo>
                      <a:pt x="643" y="392"/>
                    </a:lnTo>
                    <a:lnTo>
                      <a:pt x="641" y="399"/>
                    </a:lnTo>
                    <a:lnTo>
                      <a:pt x="638" y="405"/>
                    </a:lnTo>
                    <a:lnTo>
                      <a:pt x="632" y="411"/>
                    </a:lnTo>
                    <a:lnTo>
                      <a:pt x="627" y="415"/>
                    </a:lnTo>
                    <a:lnTo>
                      <a:pt x="621" y="418"/>
                    </a:lnTo>
                    <a:lnTo>
                      <a:pt x="613" y="421"/>
                    </a:lnTo>
                    <a:lnTo>
                      <a:pt x="607" y="423"/>
                    </a:lnTo>
                    <a:lnTo>
                      <a:pt x="600" y="426"/>
                    </a:lnTo>
                    <a:lnTo>
                      <a:pt x="605" y="426"/>
                    </a:lnTo>
                    <a:lnTo>
                      <a:pt x="609" y="425"/>
                    </a:lnTo>
                    <a:lnTo>
                      <a:pt x="614" y="425"/>
                    </a:lnTo>
                    <a:lnTo>
                      <a:pt x="620" y="424"/>
                    </a:lnTo>
                    <a:lnTo>
                      <a:pt x="624" y="423"/>
                    </a:lnTo>
                    <a:lnTo>
                      <a:pt x="629" y="422"/>
                    </a:lnTo>
                    <a:lnTo>
                      <a:pt x="634" y="421"/>
                    </a:lnTo>
                    <a:lnTo>
                      <a:pt x="640" y="420"/>
                    </a:lnTo>
                    <a:lnTo>
                      <a:pt x="638" y="427"/>
                    </a:lnTo>
                    <a:lnTo>
                      <a:pt x="633" y="434"/>
                    </a:lnTo>
                    <a:lnTo>
                      <a:pt x="628" y="438"/>
                    </a:lnTo>
                    <a:lnTo>
                      <a:pt x="622" y="442"/>
                    </a:lnTo>
                    <a:lnTo>
                      <a:pt x="615" y="445"/>
                    </a:lnTo>
                    <a:lnTo>
                      <a:pt x="608" y="449"/>
                    </a:lnTo>
                    <a:lnTo>
                      <a:pt x="602" y="453"/>
                    </a:lnTo>
                    <a:lnTo>
                      <a:pt x="596" y="458"/>
                    </a:lnTo>
                    <a:lnTo>
                      <a:pt x="602" y="458"/>
                    </a:lnTo>
                    <a:lnTo>
                      <a:pt x="606" y="457"/>
                    </a:lnTo>
                    <a:lnTo>
                      <a:pt x="611" y="455"/>
                    </a:lnTo>
                    <a:lnTo>
                      <a:pt x="617" y="453"/>
                    </a:lnTo>
                    <a:lnTo>
                      <a:pt x="621" y="452"/>
                    </a:lnTo>
                    <a:lnTo>
                      <a:pt x="626" y="450"/>
                    </a:lnTo>
                    <a:lnTo>
                      <a:pt x="632" y="449"/>
                    </a:lnTo>
                    <a:lnTo>
                      <a:pt x="639" y="449"/>
                    </a:lnTo>
                    <a:lnTo>
                      <a:pt x="640" y="453"/>
                    </a:lnTo>
                    <a:lnTo>
                      <a:pt x="637" y="457"/>
                    </a:lnTo>
                    <a:lnTo>
                      <a:pt x="630" y="461"/>
                    </a:lnTo>
                    <a:lnTo>
                      <a:pt x="623" y="465"/>
                    </a:lnTo>
                    <a:lnTo>
                      <a:pt x="614" y="470"/>
                    </a:lnTo>
                    <a:lnTo>
                      <a:pt x="607" y="473"/>
                    </a:lnTo>
                    <a:lnTo>
                      <a:pt x="601" y="476"/>
                    </a:lnTo>
                    <a:lnTo>
                      <a:pt x="596" y="479"/>
                    </a:lnTo>
                    <a:lnTo>
                      <a:pt x="601" y="479"/>
                    </a:lnTo>
                    <a:lnTo>
                      <a:pt x="605" y="478"/>
                    </a:lnTo>
                    <a:lnTo>
                      <a:pt x="610" y="477"/>
                    </a:lnTo>
                    <a:lnTo>
                      <a:pt x="615" y="476"/>
                    </a:lnTo>
                    <a:lnTo>
                      <a:pt x="620" y="475"/>
                    </a:lnTo>
                    <a:lnTo>
                      <a:pt x="625" y="473"/>
                    </a:lnTo>
                    <a:lnTo>
                      <a:pt x="631" y="472"/>
                    </a:lnTo>
                    <a:lnTo>
                      <a:pt x="637" y="470"/>
                    </a:lnTo>
                    <a:lnTo>
                      <a:pt x="636" y="474"/>
                    </a:lnTo>
                    <a:lnTo>
                      <a:pt x="636" y="478"/>
                    </a:lnTo>
                    <a:lnTo>
                      <a:pt x="636" y="483"/>
                    </a:lnTo>
                    <a:lnTo>
                      <a:pt x="636" y="488"/>
                    </a:lnTo>
                    <a:lnTo>
                      <a:pt x="631" y="491"/>
                    </a:lnTo>
                    <a:lnTo>
                      <a:pt x="626" y="493"/>
                    </a:lnTo>
                    <a:lnTo>
                      <a:pt x="621" y="495"/>
                    </a:lnTo>
                    <a:lnTo>
                      <a:pt x="615" y="496"/>
                    </a:lnTo>
                    <a:lnTo>
                      <a:pt x="610" y="498"/>
                    </a:lnTo>
                    <a:lnTo>
                      <a:pt x="605" y="500"/>
                    </a:lnTo>
                    <a:lnTo>
                      <a:pt x="601" y="502"/>
                    </a:lnTo>
                    <a:lnTo>
                      <a:pt x="596" y="505"/>
                    </a:lnTo>
                    <a:lnTo>
                      <a:pt x="602" y="505"/>
                    </a:lnTo>
                    <a:lnTo>
                      <a:pt x="606" y="505"/>
                    </a:lnTo>
                    <a:lnTo>
                      <a:pt x="611" y="504"/>
                    </a:lnTo>
                    <a:lnTo>
                      <a:pt x="615" y="504"/>
                    </a:lnTo>
                    <a:lnTo>
                      <a:pt x="621" y="503"/>
                    </a:lnTo>
                    <a:lnTo>
                      <a:pt x="626" y="502"/>
                    </a:lnTo>
                    <a:lnTo>
                      <a:pt x="631" y="501"/>
                    </a:lnTo>
                    <a:lnTo>
                      <a:pt x="637" y="499"/>
                    </a:lnTo>
                    <a:lnTo>
                      <a:pt x="636" y="503"/>
                    </a:lnTo>
                    <a:lnTo>
                      <a:pt x="636" y="508"/>
                    </a:lnTo>
                    <a:lnTo>
                      <a:pt x="636" y="512"/>
                    </a:lnTo>
                    <a:lnTo>
                      <a:pt x="636" y="516"/>
                    </a:lnTo>
                    <a:lnTo>
                      <a:pt x="631" y="518"/>
                    </a:lnTo>
                    <a:lnTo>
                      <a:pt x="626" y="521"/>
                    </a:lnTo>
                    <a:lnTo>
                      <a:pt x="620" y="524"/>
                    </a:lnTo>
                    <a:lnTo>
                      <a:pt x="612" y="527"/>
                    </a:lnTo>
                    <a:lnTo>
                      <a:pt x="606" y="530"/>
                    </a:lnTo>
                    <a:lnTo>
                      <a:pt x="601" y="532"/>
                    </a:lnTo>
                    <a:lnTo>
                      <a:pt x="598" y="533"/>
                    </a:lnTo>
                    <a:lnTo>
                      <a:pt x="595" y="534"/>
                    </a:lnTo>
                    <a:lnTo>
                      <a:pt x="595" y="535"/>
                    </a:lnTo>
                    <a:lnTo>
                      <a:pt x="596" y="536"/>
                    </a:lnTo>
                    <a:lnTo>
                      <a:pt x="596" y="537"/>
                    </a:lnTo>
                    <a:lnTo>
                      <a:pt x="596" y="537"/>
                    </a:lnTo>
                    <a:lnTo>
                      <a:pt x="607" y="536"/>
                    </a:lnTo>
                    <a:lnTo>
                      <a:pt x="614" y="535"/>
                    </a:lnTo>
                    <a:lnTo>
                      <a:pt x="620" y="534"/>
                    </a:lnTo>
                    <a:lnTo>
                      <a:pt x="624" y="533"/>
                    </a:lnTo>
                    <a:lnTo>
                      <a:pt x="627" y="533"/>
                    </a:lnTo>
                    <a:lnTo>
                      <a:pt x="629" y="533"/>
                    </a:lnTo>
                    <a:lnTo>
                      <a:pt x="630" y="533"/>
                    </a:lnTo>
                    <a:lnTo>
                      <a:pt x="632" y="533"/>
                    </a:lnTo>
                    <a:lnTo>
                      <a:pt x="632" y="534"/>
                    </a:lnTo>
                    <a:lnTo>
                      <a:pt x="632" y="536"/>
                    </a:lnTo>
                    <a:lnTo>
                      <a:pt x="633" y="538"/>
                    </a:lnTo>
                    <a:lnTo>
                      <a:pt x="634" y="540"/>
                    </a:lnTo>
                    <a:lnTo>
                      <a:pt x="628" y="546"/>
                    </a:lnTo>
                    <a:lnTo>
                      <a:pt x="621" y="550"/>
                    </a:lnTo>
                    <a:lnTo>
                      <a:pt x="613" y="552"/>
                    </a:lnTo>
                    <a:lnTo>
                      <a:pt x="606" y="554"/>
                    </a:lnTo>
                    <a:lnTo>
                      <a:pt x="599" y="557"/>
                    </a:lnTo>
                    <a:lnTo>
                      <a:pt x="592" y="559"/>
                    </a:lnTo>
                    <a:lnTo>
                      <a:pt x="586" y="561"/>
                    </a:lnTo>
                    <a:lnTo>
                      <a:pt x="582" y="566"/>
                    </a:lnTo>
                    <a:lnTo>
                      <a:pt x="588" y="566"/>
                    </a:lnTo>
                    <a:lnTo>
                      <a:pt x="594" y="565"/>
                    </a:lnTo>
                    <a:lnTo>
                      <a:pt x="602" y="563"/>
                    </a:lnTo>
                    <a:lnTo>
                      <a:pt x="609" y="561"/>
                    </a:lnTo>
                    <a:lnTo>
                      <a:pt x="617" y="560"/>
                    </a:lnTo>
                    <a:lnTo>
                      <a:pt x="623" y="559"/>
                    </a:lnTo>
                    <a:lnTo>
                      <a:pt x="628" y="558"/>
                    </a:lnTo>
                    <a:lnTo>
                      <a:pt x="632" y="558"/>
                    </a:lnTo>
                    <a:lnTo>
                      <a:pt x="632" y="558"/>
                    </a:lnTo>
                    <a:lnTo>
                      <a:pt x="632" y="559"/>
                    </a:lnTo>
                    <a:lnTo>
                      <a:pt x="632" y="560"/>
                    </a:lnTo>
                    <a:lnTo>
                      <a:pt x="632" y="561"/>
                    </a:lnTo>
                    <a:lnTo>
                      <a:pt x="624" y="565"/>
                    </a:lnTo>
                    <a:lnTo>
                      <a:pt x="615" y="568"/>
                    </a:lnTo>
                    <a:lnTo>
                      <a:pt x="607" y="572"/>
                    </a:lnTo>
                    <a:lnTo>
                      <a:pt x="599" y="575"/>
                    </a:lnTo>
                    <a:lnTo>
                      <a:pt x="590" y="579"/>
                    </a:lnTo>
                    <a:lnTo>
                      <a:pt x="582" y="584"/>
                    </a:lnTo>
                    <a:lnTo>
                      <a:pt x="573" y="587"/>
                    </a:lnTo>
                    <a:lnTo>
                      <a:pt x="564" y="591"/>
                    </a:lnTo>
                    <a:lnTo>
                      <a:pt x="571" y="591"/>
                    </a:lnTo>
                    <a:lnTo>
                      <a:pt x="580" y="590"/>
                    </a:lnTo>
                    <a:lnTo>
                      <a:pt x="587" y="589"/>
                    </a:lnTo>
                    <a:lnTo>
                      <a:pt x="596" y="586"/>
                    </a:lnTo>
                    <a:lnTo>
                      <a:pt x="605" y="584"/>
                    </a:lnTo>
                    <a:lnTo>
                      <a:pt x="614" y="580"/>
                    </a:lnTo>
                    <a:lnTo>
                      <a:pt x="623" y="578"/>
                    </a:lnTo>
                    <a:lnTo>
                      <a:pt x="632" y="576"/>
                    </a:lnTo>
                    <a:lnTo>
                      <a:pt x="632" y="577"/>
                    </a:lnTo>
                    <a:lnTo>
                      <a:pt x="632" y="579"/>
                    </a:lnTo>
                    <a:lnTo>
                      <a:pt x="632" y="581"/>
                    </a:lnTo>
                    <a:lnTo>
                      <a:pt x="632" y="584"/>
                    </a:lnTo>
                    <a:lnTo>
                      <a:pt x="618" y="591"/>
                    </a:lnTo>
                    <a:lnTo>
                      <a:pt x="607" y="596"/>
                    </a:lnTo>
                    <a:lnTo>
                      <a:pt x="599" y="599"/>
                    </a:lnTo>
                    <a:lnTo>
                      <a:pt x="592" y="603"/>
                    </a:lnTo>
                    <a:lnTo>
                      <a:pt x="587" y="606"/>
                    </a:lnTo>
                    <a:lnTo>
                      <a:pt x="583" y="608"/>
                    </a:lnTo>
                    <a:lnTo>
                      <a:pt x="579" y="610"/>
                    </a:lnTo>
                    <a:lnTo>
                      <a:pt x="574" y="612"/>
                    </a:lnTo>
                    <a:lnTo>
                      <a:pt x="577" y="611"/>
                    </a:lnTo>
                    <a:lnTo>
                      <a:pt x="583" y="610"/>
                    </a:lnTo>
                    <a:lnTo>
                      <a:pt x="591" y="608"/>
                    </a:lnTo>
                    <a:lnTo>
                      <a:pt x="601" y="605"/>
                    </a:lnTo>
                    <a:lnTo>
                      <a:pt x="609" y="603"/>
                    </a:lnTo>
                    <a:lnTo>
                      <a:pt x="618" y="600"/>
                    </a:lnTo>
                    <a:lnTo>
                      <a:pt x="625" y="599"/>
                    </a:lnTo>
                    <a:lnTo>
                      <a:pt x="629" y="598"/>
                    </a:lnTo>
                    <a:lnTo>
                      <a:pt x="629" y="598"/>
                    </a:lnTo>
                    <a:lnTo>
                      <a:pt x="630" y="599"/>
                    </a:lnTo>
                    <a:lnTo>
                      <a:pt x="631" y="600"/>
                    </a:lnTo>
                    <a:lnTo>
                      <a:pt x="632" y="601"/>
                    </a:lnTo>
                    <a:lnTo>
                      <a:pt x="627" y="608"/>
                    </a:lnTo>
                    <a:lnTo>
                      <a:pt x="621" y="612"/>
                    </a:lnTo>
                    <a:lnTo>
                      <a:pt x="613" y="616"/>
                    </a:lnTo>
                    <a:lnTo>
                      <a:pt x="606" y="618"/>
                    </a:lnTo>
                    <a:lnTo>
                      <a:pt x="598" y="621"/>
                    </a:lnTo>
                    <a:lnTo>
                      <a:pt x="590" y="624"/>
                    </a:lnTo>
                    <a:lnTo>
                      <a:pt x="582" y="625"/>
                    </a:lnTo>
                    <a:lnTo>
                      <a:pt x="575" y="627"/>
                    </a:lnTo>
                    <a:lnTo>
                      <a:pt x="575" y="627"/>
                    </a:lnTo>
                    <a:lnTo>
                      <a:pt x="575" y="629"/>
                    </a:lnTo>
                    <a:lnTo>
                      <a:pt x="576" y="630"/>
                    </a:lnTo>
                    <a:lnTo>
                      <a:pt x="577" y="631"/>
                    </a:lnTo>
                    <a:lnTo>
                      <a:pt x="584" y="630"/>
                    </a:lnTo>
                    <a:lnTo>
                      <a:pt x="589" y="629"/>
                    </a:lnTo>
                    <a:lnTo>
                      <a:pt x="595" y="628"/>
                    </a:lnTo>
                    <a:lnTo>
                      <a:pt x="602" y="627"/>
                    </a:lnTo>
                    <a:lnTo>
                      <a:pt x="608" y="626"/>
                    </a:lnTo>
                    <a:lnTo>
                      <a:pt x="614" y="625"/>
                    </a:lnTo>
                    <a:lnTo>
                      <a:pt x="622" y="624"/>
                    </a:lnTo>
                    <a:lnTo>
                      <a:pt x="628" y="623"/>
                    </a:lnTo>
                    <a:lnTo>
                      <a:pt x="627" y="626"/>
                    </a:lnTo>
                    <a:lnTo>
                      <a:pt x="626" y="628"/>
                    </a:lnTo>
                    <a:lnTo>
                      <a:pt x="625" y="631"/>
                    </a:lnTo>
                    <a:lnTo>
                      <a:pt x="625" y="633"/>
                    </a:lnTo>
                    <a:lnTo>
                      <a:pt x="611" y="637"/>
                    </a:lnTo>
                    <a:lnTo>
                      <a:pt x="602" y="642"/>
                    </a:lnTo>
                    <a:lnTo>
                      <a:pt x="594" y="644"/>
                    </a:lnTo>
                    <a:lnTo>
                      <a:pt x="589" y="645"/>
                    </a:lnTo>
                    <a:lnTo>
                      <a:pt x="586" y="647"/>
                    </a:lnTo>
                    <a:lnTo>
                      <a:pt x="584" y="647"/>
                    </a:lnTo>
                    <a:lnTo>
                      <a:pt x="583" y="648"/>
                    </a:lnTo>
                    <a:lnTo>
                      <a:pt x="582" y="648"/>
                    </a:lnTo>
                    <a:lnTo>
                      <a:pt x="584" y="649"/>
                    </a:lnTo>
                    <a:lnTo>
                      <a:pt x="588" y="649"/>
                    </a:lnTo>
                    <a:lnTo>
                      <a:pt x="593" y="649"/>
                    </a:lnTo>
                    <a:lnTo>
                      <a:pt x="601" y="649"/>
                    </a:lnTo>
                    <a:lnTo>
                      <a:pt x="607" y="648"/>
                    </a:lnTo>
                    <a:lnTo>
                      <a:pt x="613" y="648"/>
                    </a:lnTo>
                    <a:lnTo>
                      <a:pt x="620" y="648"/>
                    </a:lnTo>
                    <a:lnTo>
                      <a:pt x="625" y="648"/>
                    </a:lnTo>
                    <a:lnTo>
                      <a:pt x="621" y="650"/>
                    </a:lnTo>
                    <a:lnTo>
                      <a:pt x="617" y="652"/>
                    </a:lnTo>
                    <a:lnTo>
                      <a:pt x="612" y="654"/>
                    </a:lnTo>
                    <a:lnTo>
                      <a:pt x="608" y="655"/>
                    </a:lnTo>
                    <a:lnTo>
                      <a:pt x="604" y="657"/>
                    </a:lnTo>
                    <a:lnTo>
                      <a:pt x="601" y="659"/>
                    </a:lnTo>
                    <a:lnTo>
                      <a:pt x="596" y="662"/>
                    </a:lnTo>
                    <a:lnTo>
                      <a:pt x="592" y="665"/>
                    </a:lnTo>
                    <a:lnTo>
                      <a:pt x="601" y="666"/>
                    </a:lnTo>
                    <a:lnTo>
                      <a:pt x="606" y="665"/>
                    </a:lnTo>
                    <a:lnTo>
                      <a:pt x="612" y="665"/>
                    </a:lnTo>
                    <a:lnTo>
                      <a:pt x="622" y="663"/>
                    </a:lnTo>
                    <a:lnTo>
                      <a:pt x="621" y="665"/>
                    </a:lnTo>
                    <a:lnTo>
                      <a:pt x="621" y="668"/>
                    </a:lnTo>
                    <a:lnTo>
                      <a:pt x="621" y="670"/>
                    </a:lnTo>
                    <a:lnTo>
                      <a:pt x="621" y="673"/>
                    </a:lnTo>
                    <a:lnTo>
                      <a:pt x="613" y="675"/>
                    </a:lnTo>
                    <a:lnTo>
                      <a:pt x="605" y="676"/>
                    </a:lnTo>
                    <a:lnTo>
                      <a:pt x="598" y="678"/>
                    </a:lnTo>
                    <a:lnTo>
                      <a:pt x="590" y="681"/>
                    </a:lnTo>
                    <a:lnTo>
                      <a:pt x="591" y="682"/>
                    </a:lnTo>
                    <a:lnTo>
                      <a:pt x="592" y="684"/>
                    </a:lnTo>
                    <a:lnTo>
                      <a:pt x="592" y="685"/>
                    </a:lnTo>
                    <a:lnTo>
                      <a:pt x="592" y="687"/>
                    </a:lnTo>
                    <a:lnTo>
                      <a:pt x="599" y="687"/>
                    </a:lnTo>
                    <a:lnTo>
                      <a:pt x="606" y="687"/>
                    </a:lnTo>
                    <a:lnTo>
                      <a:pt x="612" y="687"/>
                    </a:lnTo>
                    <a:lnTo>
                      <a:pt x="619" y="687"/>
                    </a:lnTo>
                    <a:lnTo>
                      <a:pt x="618" y="691"/>
                    </a:lnTo>
                    <a:lnTo>
                      <a:pt x="617" y="694"/>
                    </a:lnTo>
                    <a:lnTo>
                      <a:pt x="614" y="696"/>
                    </a:lnTo>
                    <a:lnTo>
                      <a:pt x="610" y="701"/>
                    </a:lnTo>
                    <a:lnTo>
                      <a:pt x="611" y="703"/>
                    </a:lnTo>
                    <a:lnTo>
                      <a:pt x="612" y="704"/>
                    </a:lnTo>
                    <a:lnTo>
                      <a:pt x="614" y="706"/>
                    </a:lnTo>
                    <a:lnTo>
                      <a:pt x="614" y="708"/>
                    </a:lnTo>
                    <a:lnTo>
                      <a:pt x="612" y="708"/>
                    </a:lnTo>
                    <a:lnTo>
                      <a:pt x="611" y="708"/>
                    </a:lnTo>
                    <a:lnTo>
                      <a:pt x="609" y="708"/>
                    </a:lnTo>
                    <a:lnTo>
                      <a:pt x="608" y="708"/>
                    </a:lnTo>
                    <a:close/>
                  </a:path>
                </a:pathLst>
              </a:custGeom>
              <a:solidFill>
                <a:srgbClr val="2699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1886" y="1647"/>
                <a:ext cx="10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5" y="6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9" y="3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6" y="7"/>
                  </a:cxn>
                </a:cxnLst>
                <a:rect l="0" t="0" r="r" b="b"/>
                <a:pathLst>
                  <a:path w="10" h="7">
                    <a:moveTo>
                      <a:pt x="6" y="7"/>
                    </a:moveTo>
                    <a:lnTo>
                      <a:pt x="5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2699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1145" y="1461"/>
                <a:ext cx="246" cy="181"/>
              </a:xfrm>
              <a:custGeom>
                <a:avLst/>
                <a:gdLst/>
                <a:ahLst/>
                <a:cxnLst>
                  <a:cxn ang="0">
                    <a:pos x="65" y="181"/>
                  </a:cxn>
                  <a:cxn ang="0">
                    <a:pos x="62" y="175"/>
                  </a:cxn>
                  <a:cxn ang="0">
                    <a:pos x="60" y="170"/>
                  </a:cxn>
                  <a:cxn ang="0">
                    <a:pos x="58" y="164"/>
                  </a:cxn>
                  <a:cxn ang="0">
                    <a:pos x="54" y="153"/>
                  </a:cxn>
                  <a:cxn ang="0">
                    <a:pos x="47" y="151"/>
                  </a:cxn>
                  <a:cxn ang="0">
                    <a:pos x="40" y="149"/>
                  </a:cxn>
                  <a:cxn ang="0">
                    <a:pos x="33" y="148"/>
                  </a:cxn>
                  <a:cxn ang="0">
                    <a:pos x="25" y="148"/>
                  </a:cxn>
                  <a:cxn ang="0">
                    <a:pos x="18" y="148"/>
                  </a:cxn>
                  <a:cxn ang="0">
                    <a:pos x="11" y="147"/>
                  </a:cxn>
                  <a:cxn ang="0">
                    <a:pos x="5" y="147"/>
                  </a:cxn>
                  <a:cxn ang="0">
                    <a:pos x="0" y="146"/>
                  </a:cxn>
                  <a:cxn ang="0">
                    <a:pos x="1" y="132"/>
                  </a:cxn>
                  <a:cxn ang="0">
                    <a:pos x="1" y="115"/>
                  </a:cxn>
                  <a:cxn ang="0">
                    <a:pos x="3" y="85"/>
                  </a:cxn>
                  <a:cxn ang="0">
                    <a:pos x="5" y="29"/>
                  </a:cxn>
                  <a:cxn ang="0">
                    <a:pos x="30" y="19"/>
                  </a:cxn>
                  <a:cxn ang="0">
                    <a:pos x="47" y="11"/>
                  </a:cxn>
                  <a:cxn ang="0">
                    <a:pos x="61" y="4"/>
                  </a:cxn>
                  <a:cxn ang="0">
                    <a:pos x="74" y="0"/>
                  </a:cxn>
                  <a:cxn ang="0">
                    <a:pos x="85" y="0"/>
                  </a:cxn>
                  <a:cxn ang="0">
                    <a:pos x="99" y="3"/>
                  </a:cxn>
                  <a:cxn ang="0">
                    <a:pos x="116" y="10"/>
                  </a:cxn>
                  <a:cxn ang="0">
                    <a:pos x="139" y="20"/>
                  </a:cxn>
                  <a:cxn ang="0">
                    <a:pos x="148" y="22"/>
                  </a:cxn>
                  <a:cxn ang="0">
                    <a:pos x="156" y="24"/>
                  </a:cxn>
                  <a:cxn ang="0">
                    <a:pos x="164" y="27"/>
                  </a:cxn>
                  <a:cxn ang="0">
                    <a:pos x="172" y="29"/>
                  </a:cxn>
                  <a:cxn ang="0">
                    <a:pos x="184" y="31"/>
                  </a:cxn>
                  <a:cxn ang="0">
                    <a:pos x="199" y="33"/>
                  </a:cxn>
                  <a:cxn ang="0">
                    <a:pos x="220" y="36"/>
                  </a:cxn>
                  <a:cxn ang="0">
                    <a:pos x="246" y="40"/>
                  </a:cxn>
                  <a:cxn ang="0">
                    <a:pos x="246" y="42"/>
                  </a:cxn>
                  <a:cxn ang="0">
                    <a:pos x="246" y="43"/>
                  </a:cxn>
                  <a:cxn ang="0">
                    <a:pos x="246" y="46"/>
                  </a:cxn>
                  <a:cxn ang="0">
                    <a:pos x="246" y="47"/>
                  </a:cxn>
                  <a:cxn ang="0">
                    <a:pos x="233" y="53"/>
                  </a:cxn>
                  <a:cxn ang="0">
                    <a:pos x="223" y="56"/>
                  </a:cxn>
                  <a:cxn ang="0">
                    <a:pos x="212" y="57"/>
                  </a:cxn>
                  <a:cxn ang="0">
                    <a:pos x="203" y="59"/>
                  </a:cxn>
                  <a:cxn ang="0">
                    <a:pos x="194" y="61"/>
                  </a:cxn>
                  <a:cxn ang="0">
                    <a:pos x="186" y="67"/>
                  </a:cxn>
                  <a:cxn ang="0">
                    <a:pos x="178" y="74"/>
                  </a:cxn>
                  <a:cxn ang="0">
                    <a:pos x="172" y="87"/>
                  </a:cxn>
                  <a:cxn ang="0">
                    <a:pos x="167" y="100"/>
                  </a:cxn>
                  <a:cxn ang="0">
                    <a:pos x="160" y="114"/>
                  </a:cxn>
                  <a:cxn ang="0">
                    <a:pos x="152" y="127"/>
                  </a:cxn>
                  <a:cxn ang="0">
                    <a:pos x="142" y="138"/>
                  </a:cxn>
                  <a:cxn ang="0">
                    <a:pos x="132" y="149"/>
                  </a:cxn>
                  <a:cxn ang="0">
                    <a:pos x="120" y="158"/>
                  </a:cxn>
                  <a:cxn ang="0">
                    <a:pos x="109" y="167"/>
                  </a:cxn>
                  <a:cxn ang="0">
                    <a:pos x="96" y="174"/>
                  </a:cxn>
                  <a:cxn ang="0">
                    <a:pos x="89" y="175"/>
                  </a:cxn>
                  <a:cxn ang="0">
                    <a:pos x="80" y="177"/>
                  </a:cxn>
                  <a:cxn ang="0">
                    <a:pos x="73" y="178"/>
                  </a:cxn>
                  <a:cxn ang="0">
                    <a:pos x="65" y="181"/>
                  </a:cxn>
                </a:cxnLst>
                <a:rect l="0" t="0" r="r" b="b"/>
                <a:pathLst>
                  <a:path w="246" h="181">
                    <a:moveTo>
                      <a:pt x="65" y="181"/>
                    </a:moveTo>
                    <a:lnTo>
                      <a:pt x="62" y="175"/>
                    </a:lnTo>
                    <a:lnTo>
                      <a:pt x="60" y="170"/>
                    </a:lnTo>
                    <a:lnTo>
                      <a:pt x="58" y="164"/>
                    </a:lnTo>
                    <a:lnTo>
                      <a:pt x="54" y="153"/>
                    </a:lnTo>
                    <a:lnTo>
                      <a:pt x="47" y="151"/>
                    </a:lnTo>
                    <a:lnTo>
                      <a:pt x="40" y="149"/>
                    </a:lnTo>
                    <a:lnTo>
                      <a:pt x="33" y="148"/>
                    </a:lnTo>
                    <a:lnTo>
                      <a:pt x="25" y="148"/>
                    </a:lnTo>
                    <a:lnTo>
                      <a:pt x="18" y="148"/>
                    </a:lnTo>
                    <a:lnTo>
                      <a:pt x="11" y="147"/>
                    </a:lnTo>
                    <a:lnTo>
                      <a:pt x="5" y="147"/>
                    </a:lnTo>
                    <a:lnTo>
                      <a:pt x="0" y="146"/>
                    </a:lnTo>
                    <a:lnTo>
                      <a:pt x="1" y="132"/>
                    </a:lnTo>
                    <a:lnTo>
                      <a:pt x="1" y="115"/>
                    </a:lnTo>
                    <a:lnTo>
                      <a:pt x="3" y="85"/>
                    </a:lnTo>
                    <a:lnTo>
                      <a:pt x="5" y="29"/>
                    </a:lnTo>
                    <a:lnTo>
                      <a:pt x="30" y="19"/>
                    </a:lnTo>
                    <a:lnTo>
                      <a:pt x="47" y="11"/>
                    </a:lnTo>
                    <a:lnTo>
                      <a:pt x="61" y="4"/>
                    </a:lnTo>
                    <a:lnTo>
                      <a:pt x="74" y="0"/>
                    </a:lnTo>
                    <a:lnTo>
                      <a:pt x="85" y="0"/>
                    </a:lnTo>
                    <a:lnTo>
                      <a:pt x="99" y="3"/>
                    </a:lnTo>
                    <a:lnTo>
                      <a:pt x="116" y="10"/>
                    </a:lnTo>
                    <a:lnTo>
                      <a:pt x="139" y="20"/>
                    </a:lnTo>
                    <a:lnTo>
                      <a:pt x="148" y="22"/>
                    </a:lnTo>
                    <a:lnTo>
                      <a:pt x="156" y="24"/>
                    </a:lnTo>
                    <a:lnTo>
                      <a:pt x="164" y="27"/>
                    </a:lnTo>
                    <a:lnTo>
                      <a:pt x="172" y="29"/>
                    </a:lnTo>
                    <a:lnTo>
                      <a:pt x="184" y="31"/>
                    </a:lnTo>
                    <a:lnTo>
                      <a:pt x="199" y="33"/>
                    </a:lnTo>
                    <a:lnTo>
                      <a:pt x="220" y="36"/>
                    </a:lnTo>
                    <a:lnTo>
                      <a:pt x="246" y="40"/>
                    </a:lnTo>
                    <a:lnTo>
                      <a:pt x="246" y="42"/>
                    </a:lnTo>
                    <a:lnTo>
                      <a:pt x="246" y="43"/>
                    </a:lnTo>
                    <a:lnTo>
                      <a:pt x="246" y="46"/>
                    </a:lnTo>
                    <a:lnTo>
                      <a:pt x="246" y="47"/>
                    </a:lnTo>
                    <a:lnTo>
                      <a:pt x="233" y="53"/>
                    </a:lnTo>
                    <a:lnTo>
                      <a:pt x="223" y="56"/>
                    </a:lnTo>
                    <a:lnTo>
                      <a:pt x="212" y="57"/>
                    </a:lnTo>
                    <a:lnTo>
                      <a:pt x="203" y="59"/>
                    </a:lnTo>
                    <a:lnTo>
                      <a:pt x="194" y="61"/>
                    </a:lnTo>
                    <a:lnTo>
                      <a:pt x="186" y="67"/>
                    </a:lnTo>
                    <a:lnTo>
                      <a:pt x="178" y="74"/>
                    </a:lnTo>
                    <a:lnTo>
                      <a:pt x="172" y="87"/>
                    </a:lnTo>
                    <a:lnTo>
                      <a:pt x="167" y="100"/>
                    </a:lnTo>
                    <a:lnTo>
                      <a:pt x="160" y="114"/>
                    </a:lnTo>
                    <a:lnTo>
                      <a:pt x="152" y="127"/>
                    </a:lnTo>
                    <a:lnTo>
                      <a:pt x="142" y="138"/>
                    </a:lnTo>
                    <a:lnTo>
                      <a:pt x="132" y="149"/>
                    </a:lnTo>
                    <a:lnTo>
                      <a:pt x="120" y="158"/>
                    </a:lnTo>
                    <a:lnTo>
                      <a:pt x="109" y="167"/>
                    </a:lnTo>
                    <a:lnTo>
                      <a:pt x="96" y="174"/>
                    </a:lnTo>
                    <a:lnTo>
                      <a:pt x="89" y="175"/>
                    </a:lnTo>
                    <a:lnTo>
                      <a:pt x="80" y="177"/>
                    </a:lnTo>
                    <a:lnTo>
                      <a:pt x="73" y="178"/>
                    </a:lnTo>
                    <a:lnTo>
                      <a:pt x="65" y="181"/>
                    </a:lnTo>
                    <a:close/>
                  </a:path>
                </a:pathLst>
              </a:custGeom>
              <a:solidFill>
                <a:srgbClr val="F2D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1320" y="1489"/>
                <a:ext cx="290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5" y="79"/>
                  </a:cxn>
                  <a:cxn ang="0">
                    <a:pos x="10" y="66"/>
                  </a:cxn>
                  <a:cxn ang="0">
                    <a:pos x="13" y="57"/>
                  </a:cxn>
                  <a:cxn ang="0">
                    <a:pos x="17" y="50"/>
                  </a:cxn>
                  <a:cxn ang="0">
                    <a:pos x="23" y="47"/>
                  </a:cxn>
                  <a:cxn ang="0">
                    <a:pos x="33" y="44"/>
                  </a:cxn>
                  <a:cxn ang="0">
                    <a:pos x="46" y="41"/>
                  </a:cxn>
                  <a:cxn ang="0">
                    <a:pos x="65" y="37"/>
                  </a:cxn>
                  <a:cxn ang="0">
                    <a:pos x="79" y="27"/>
                  </a:cxn>
                  <a:cxn ang="0">
                    <a:pos x="85" y="20"/>
                  </a:cxn>
                  <a:cxn ang="0">
                    <a:pos x="83" y="12"/>
                  </a:cxn>
                  <a:cxn ang="0">
                    <a:pos x="78" y="1"/>
                  </a:cxn>
                  <a:cxn ang="0">
                    <a:pos x="98" y="1"/>
                  </a:cxn>
                  <a:cxn ang="0">
                    <a:pos x="119" y="0"/>
                  </a:cxn>
                  <a:cxn ang="0">
                    <a:pos x="140" y="0"/>
                  </a:cxn>
                  <a:cxn ang="0">
                    <a:pos x="161" y="0"/>
                  </a:cxn>
                  <a:cxn ang="0">
                    <a:pos x="181" y="0"/>
                  </a:cxn>
                  <a:cxn ang="0">
                    <a:pos x="201" y="0"/>
                  </a:cxn>
                  <a:cxn ang="0">
                    <a:pos x="222" y="0"/>
                  </a:cxn>
                  <a:cxn ang="0">
                    <a:pos x="242" y="0"/>
                  </a:cxn>
                  <a:cxn ang="0">
                    <a:pos x="247" y="7"/>
                  </a:cxn>
                  <a:cxn ang="0">
                    <a:pos x="254" y="16"/>
                  </a:cxn>
                  <a:cxn ang="0">
                    <a:pos x="259" y="26"/>
                  </a:cxn>
                  <a:cxn ang="0">
                    <a:pos x="265" y="35"/>
                  </a:cxn>
                  <a:cxn ang="0">
                    <a:pos x="270" y="46"/>
                  </a:cxn>
                  <a:cxn ang="0">
                    <a:pos x="277" y="57"/>
                  </a:cxn>
                  <a:cxn ang="0">
                    <a:pos x="283" y="68"/>
                  </a:cxn>
                  <a:cxn ang="0">
                    <a:pos x="290" y="79"/>
                  </a:cxn>
                  <a:cxn ang="0">
                    <a:pos x="289" y="80"/>
                  </a:cxn>
                  <a:cxn ang="0">
                    <a:pos x="287" y="81"/>
                  </a:cxn>
                  <a:cxn ang="0">
                    <a:pos x="282" y="82"/>
                  </a:cxn>
                  <a:cxn ang="0">
                    <a:pos x="274" y="82"/>
                  </a:cxn>
                  <a:cxn ang="0">
                    <a:pos x="259" y="84"/>
                  </a:cxn>
                  <a:cxn ang="0">
                    <a:pos x="238" y="85"/>
                  </a:cxn>
                  <a:cxn ang="0">
                    <a:pos x="208" y="87"/>
                  </a:cxn>
                  <a:cxn ang="0">
                    <a:pos x="168" y="89"/>
                  </a:cxn>
                  <a:cxn ang="0">
                    <a:pos x="136" y="90"/>
                  </a:cxn>
                  <a:cxn ang="0">
                    <a:pos x="109" y="91"/>
                  </a:cxn>
                  <a:cxn ang="0">
                    <a:pos x="87" y="92"/>
                  </a:cxn>
                  <a:cxn ang="0">
                    <a:pos x="67" y="93"/>
                  </a:cxn>
                  <a:cxn ang="0">
                    <a:pos x="49" y="95"/>
                  </a:cxn>
                  <a:cxn ang="0">
                    <a:pos x="33" y="96"/>
                  </a:cxn>
                  <a:cxn ang="0">
                    <a:pos x="17" y="97"/>
                  </a:cxn>
                  <a:cxn ang="0">
                    <a:pos x="0" y="98"/>
                  </a:cxn>
                </a:cxnLst>
                <a:rect l="0" t="0" r="r" b="b"/>
                <a:pathLst>
                  <a:path w="290" h="98">
                    <a:moveTo>
                      <a:pt x="0" y="98"/>
                    </a:moveTo>
                    <a:lnTo>
                      <a:pt x="5" y="79"/>
                    </a:lnTo>
                    <a:lnTo>
                      <a:pt x="10" y="66"/>
                    </a:lnTo>
                    <a:lnTo>
                      <a:pt x="13" y="57"/>
                    </a:lnTo>
                    <a:lnTo>
                      <a:pt x="17" y="50"/>
                    </a:lnTo>
                    <a:lnTo>
                      <a:pt x="23" y="47"/>
                    </a:lnTo>
                    <a:lnTo>
                      <a:pt x="33" y="44"/>
                    </a:lnTo>
                    <a:lnTo>
                      <a:pt x="46" y="41"/>
                    </a:lnTo>
                    <a:lnTo>
                      <a:pt x="65" y="37"/>
                    </a:lnTo>
                    <a:lnTo>
                      <a:pt x="79" y="27"/>
                    </a:lnTo>
                    <a:lnTo>
                      <a:pt x="85" y="20"/>
                    </a:lnTo>
                    <a:lnTo>
                      <a:pt x="83" y="12"/>
                    </a:lnTo>
                    <a:lnTo>
                      <a:pt x="78" y="1"/>
                    </a:lnTo>
                    <a:lnTo>
                      <a:pt x="98" y="1"/>
                    </a:lnTo>
                    <a:lnTo>
                      <a:pt x="119" y="0"/>
                    </a:lnTo>
                    <a:lnTo>
                      <a:pt x="140" y="0"/>
                    </a:lnTo>
                    <a:lnTo>
                      <a:pt x="161" y="0"/>
                    </a:lnTo>
                    <a:lnTo>
                      <a:pt x="181" y="0"/>
                    </a:lnTo>
                    <a:lnTo>
                      <a:pt x="201" y="0"/>
                    </a:lnTo>
                    <a:lnTo>
                      <a:pt x="222" y="0"/>
                    </a:lnTo>
                    <a:lnTo>
                      <a:pt x="242" y="0"/>
                    </a:lnTo>
                    <a:lnTo>
                      <a:pt x="247" y="7"/>
                    </a:lnTo>
                    <a:lnTo>
                      <a:pt x="254" y="16"/>
                    </a:lnTo>
                    <a:lnTo>
                      <a:pt x="259" y="26"/>
                    </a:lnTo>
                    <a:lnTo>
                      <a:pt x="265" y="35"/>
                    </a:lnTo>
                    <a:lnTo>
                      <a:pt x="270" y="46"/>
                    </a:lnTo>
                    <a:lnTo>
                      <a:pt x="277" y="57"/>
                    </a:lnTo>
                    <a:lnTo>
                      <a:pt x="283" y="68"/>
                    </a:lnTo>
                    <a:lnTo>
                      <a:pt x="290" y="79"/>
                    </a:lnTo>
                    <a:lnTo>
                      <a:pt x="289" y="80"/>
                    </a:lnTo>
                    <a:lnTo>
                      <a:pt x="287" y="81"/>
                    </a:lnTo>
                    <a:lnTo>
                      <a:pt x="282" y="82"/>
                    </a:lnTo>
                    <a:lnTo>
                      <a:pt x="274" y="82"/>
                    </a:lnTo>
                    <a:lnTo>
                      <a:pt x="259" y="84"/>
                    </a:lnTo>
                    <a:lnTo>
                      <a:pt x="238" y="85"/>
                    </a:lnTo>
                    <a:lnTo>
                      <a:pt x="208" y="87"/>
                    </a:lnTo>
                    <a:lnTo>
                      <a:pt x="168" y="89"/>
                    </a:lnTo>
                    <a:lnTo>
                      <a:pt x="136" y="90"/>
                    </a:lnTo>
                    <a:lnTo>
                      <a:pt x="109" y="91"/>
                    </a:lnTo>
                    <a:lnTo>
                      <a:pt x="87" y="92"/>
                    </a:lnTo>
                    <a:lnTo>
                      <a:pt x="67" y="93"/>
                    </a:lnTo>
                    <a:lnTo>
                      <a:pt x="49" y="95"/>
                    </a:lnTo>
                    <a:lnTo>
                      <a:pt x="33" y="96"/>
                    </a:lnTo>
                    <a:lnTo>
                      <a:pt x="17" y="97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5D8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4"/>
              <p:cNvSpPr>
                <a:spLocks/>
              </p:cNvSpPr>
              <p:nvPr/>
            </p:nvSpPr>
            <p:spPr bwMode="auto">
              <a:xfrm>
                <a:off x="531" y="1479"/>
                <a:ext cx="10" cy="18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2" y="15"/>
                  </a:cxn>
                  <a:cxn ang="0">
                    <a:pos x="1" y="11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9" y="15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5" y="18"/>
                  </a:cxn>
                  <a:cxn ang="0">
                    <a:pos x="3" y="18"/>
                  </a:cxn>
                </a:cxnLst>
                <a:rect l="0" t="0" r="r" b="b"/>
                <a:pathLst>
                  <a:path w="10" h="18">
                    <a:moveTo>
                      <a:pt x="3" y="18"/>
                    </a:moveTo>
                    <a:lnTo>
                      <a:pt x="2" y="15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5"/>
              <p:cNvSpPr>
                <a:spLocks/>
              </p:cNvSpPr>
              <p:nvPr/>
            </p:nvSpPr>
            <p:spPr bwMode="auto">
              <a:xfrm>
                <a:off x="513" y="1475"/>
                <a:ext cx="10" cy="15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8"/>
                  </a:cxn>
                  <a:cxn ang="0">
                    <a:pos x="10" y="15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5" y="15"/>
                  </a:cxn>
                  <a:cxn ang="0">
                    <a:pos x="3" y="15"/>
                  </a:cxn>
                </a:cxnLst>
                <a:rect l="0" t="0" r="r" b="b"/>
                <a:pathLst>
                  <a:path w="10" h="15">
                    <a:moveTo>
                      <a:pt x="3" y="15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9" y="8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1022" y="1124"/>
                <a:ext cx="384" cy="354"/>
              </a:xfrm>
              <a:custGeom>
                <a:avLst/>
                <a:gdLst/>
                <a:ahLst/>
                <a:cxnLst>
                  <a:cxn ang="0">
                    <a:pos x="124" y="341"/>
                  </a:cxn>
                  <a:cxn ang="0">
                    <a:pos x="39" y="335"/>
                  </a:cxn>
                  <a:cxn ang="0">
                    <a:pos x="2" y="294"/>
                  </a:cxn>
                  <a:cxn ang="0">
                    <a:pos x="47" y="232"/>
                  </a:cxn>
                  <a:cxn ang="0">
                    <a:pos x="59" y="193"/>
                  </a:cxn>
                  <a:cxn ang="0">
                    <a:pos x="87" y="178"/>
                  </a:cxn>
                  <a:cxn ang="0">
                    <a:pos x="144" y="114"/>
                  </a:cxn>
                  <a:cxn ang="0">
                    <a:pos x="214" y="36"/>
                  </a:cxn>
                  <a:cxn ang="0">
                    <a:pos x="258" y="0"/>
                  </a:cxn>
                  <a:cxn ang="0">
                    <a:pos x="332" y="91"/>
                  </a:cxn>
                  <a:cxn ang="0">
                    <a:pos x="382" y="149"/>
                  </a:cxn>
                  <a:cxn ang="0">
                    <a:pos x="377" y="159"/>
                  </a:cxn>
                  <a:cxn ang="0">
                    <a:pos x="353" y="138"/>
                  </a:cxn>
                  <a:cxn ang="0">
                    <a:pos x="339" y="133"/>
                  </a:cxn>
                  <a:cxn ang="0">
                    <a:pos x="363" y="159"/>
                  </a:cxn>
                  <a:cxn ang="0">
                    <a:pos x="355" y="171"/>
                  </a:cxn>
                  <a:cxn ang="0">
                    <a:pos x="316" y="141"/>
                  </a:cxn>
                  <a:cxn ang="0">
                    <a:pos x="346" y="171"/>
                  </a:cxn>
                  <a:cxn ang="0">
                    <a:pos x="334" y="184"/>
                  </a:cxn>
                  <a:cxn ang="0">
                    <a:pos x="300" y="162"/>
                  </a:cxn>
                  <a:cxn ang="0">
                    <a:pos x="309" y="174"/>
                  </a:cxn>
                  <a:cxn ang="0">
                    <a:pos x="339" y="204"/>
                  </a:cxn>
                  <a:cxn ang="0">
                    <a:pos x="319" y="201"/>
                  </a:cxn>
                  <a:cxn ang="0">
                    <a:pos x="284" y="180"/>
                  </a:cxn>
                  <a:cxn ang="0">
                    <a:pos x="305" y="199"/>
                  </a:cxn>
                  <a:cxn ang="0">
                    <a:pos x="325" y="220"/>
                  </a:cxn>
                  <a:cxn ang="0">
                    <a:pos x="303" y="218"/>
                  </a:cxn>
                  <a:cxn ang="0">
                    <a:pos x="270" y="197"/>
                  </a:cxn>
                  <a:cxn ang="0">
                    <a:pos x="289" y="215"/>
                  </a:cxn>
                  <a:cxn ang="0">
                    <a:pos x="305" y="240"/>
                  </a:cxn>
                  <a:cxn ang="0">
                    <a:pos x="263" y="213"/>
                  </a:cxn>
                  <a:cxn ang="0">
                    <a:pos x="273" y="231"/>
                  </a:cxn>
                  <a:cxn ang="0">
                    <a:pos x="294" y="247"/>
                  </a:cxn>
                  <a:cxn ang="0">
                    <a:pos x="281" y="254"/>
                  </a:cxn>
                  <a:cxn ang="0">
                    <a:pos x="240" y="224"/>
                  </a:cxn>
                  <a:cxn ang="0">
                    <a:pos x="248" y="237"/>
                  </a:cxn>
                  <a:cxn ang="0">
                    <a:pos x="277" y="263"/>
                  </a:cxn>
                  <a:cxn ang="0">
                    <a:pos x="265" y="264"/>
                  </a:cxn>
                  <a:cxn ang="0">
                    <a:pos x="229" y="241"/>
                  </a:cxn>
                  <a:cxn ang="0">
                    <a:pos x="241" y="255"/>
                  </a:cxn>
                  <a:cxn ang="0">
                    <a:pos x="249" y="280"/>
                  </a:cxn>
                  <a:cxn ang="0">
                    <a:pos x="220" y="260"/>
                  </a:cxn>
                  <a:cxn ang="0">
                    <a:pos x="195" y="243"/>
                  </a:cxn>
                  <a:cxn ang="0">
                    <a:pos x="212" y="259"/>
                  </a:cxn>
                  <a:cxn ang="0">
                    <a:pos x="245" y="294"/>
                  </a:cxn>
                  <a:cxn ang="0">
                    <a:pos x="205" y="279"/>
                  </a:cxn>
                  <a:cxn ang="0">
                    <a:pos x="189" y="274"/>
                  </a:cxn>
                  <a:cxn ang="0">
                    <a:pos x="216" y="298"/>
                  </a:cxn>
                  <a:cxn ang="0">
                    <a:pos x="226" y="315"/>
                  </a:cxn>
                  <a:cxn ang="0">
                    <a:pos x="184" y="288"/>
                  </a:cxn>
                  <a:cxn ang="0">
                    <a:pos x="178" y="290"/>
                  </a:cxn>
                  <a:cxn ang="0">
                    <a:pos x="200" y="312"/>
                  </a:cxn>
                  <a:cxn ang="0">
                    <a:pos x="179" y="315"/>
                  </a:cxn>
                  <a:cxn ang="0">
                    <a:pos x="158" y="303"/>
                  </a:cxn>
                  <a:cxn ang="0">
                    <a:pos x="181" y="330"/>
                  </a:cxn>
                  <a:cxn ang="0">
                    <a:pos x="161" y="325"/>
                  </a:cxn>
                  <a:cxn ang="0">
                    <a:pos x="135" y="300"/>
                  </a:cxn>
                  <a:cxn ang="0">
                    <a:pos x="140" y="313"/>
                  </a:cxn>
                  <a:cxn ang="0">
                    <a:pos x="144" y="336"/>
                  </a:cxn>
                  <a:cxn ang="0">
                    <a:pos x="138" y="342"/>
                  </a:cxn>
                  <a:cxn ang="0">
                    <a:pos x="130" y="354"/>
                  </a:cxn>
                </a:cxnLst>
                <a:rect l="0" t="0" r="r" b="b"/>
                <a:pathLst>
                  <a:path w="384" h="354">
                    <a:moveTo>
                      <a:pt x="130" y="354"/>
                    </a:moveTo>
                    <a:lnTo>
                      <a:pt x="129" y="350"/>
                    </a:lnTo>
                    <a:lnTo>
                      <a:pt x="127" y="347"/>
                    </a:lnTo>
                    <a:lnTo>
                      <a:pt x="126" y="344"/>
                    </a:lnTo>
                    <a:lnTo>
                      <a:pt x="124" y="341"/>
                    </a:lnTo>
                    <a:lnTo>
                      <a:pt x="111" y="339"/>
                    </a:lnTo>
                    <a:lnTo>
                      <a:pt x="96" y="338"/>
                    </a:lnTo>
                    <a:lnTo>
                      <a:pt x="77" y="337"/>
                    </a:lnTo>
                    <a:lnTo>
                      <a:pt x="58" y="336"/>
                    </a:lnTo>
                    <a:lnTo>
                      <a:pt x="39" y="335"/>
                    </a:lnTo>
                    <a:lnTo>
                      <a:pt x="22" y="334"/>
                    </a:lnTo>
                    <a:lnTo>
                      <a:pt x="9" y="332"/>
                    </a:lnTo>
                    <a:lnTo>
                      <a:pt x="2" y="329"/>
                    </a:lnTo>
                    <a:lnTo>
                      <a:pt x="0" y="310"/>
                    </a:lnTo>
                    <a:lnTo>
                      <a:pt x="2" y="294"/>
                    </a:lnTo>
                    <a:lnTo>
                      <a:pt x="7" y="279"/>
                    </a:lnTo>
                    <a:lnTo>
                      <a:pt x="14" y="267"/>
                    </a:lnTo>
                    <a:lnTo>
                      <a:pt x="24" y="255"/>
                    </a:lnTo>
                    <a:lnTo>
                      <a:pt x="35" y="243"/>
                    </a:lnTo>
                    <a:lnTo>
                      <a:pt x="47" y="232"/>
                    </a:lnTo>
                    <a:lnTo>
                      <a:pt x="59" y="220"/>
                    </a:lnTo>
                    <a:lnTo>
                      <a:pt x="59" y="213"/>
                    </a:lnTo>
                    <a:lnTo>
                      <a:pt x="59" y="206"/>
                    </a:lnTo>
                    <a:lnTo>
                      <a:pt x="59" y="200"/>
                    </a:lnTo>
                    <a:lnTo>
                      <a:pt x="59" y="193"/>
                    </a:lnTo>
                    <a:lnTo>
                      <a:pt x="63" y="189"/>
                    </a:lnTo>
                    <a:lnTo>
                      <a:pt x="67" y="186"/>
                    </a:lnTo>
                    <a:lnTo>
                      <a:pt x="72" y="185"/>
                    </a:lnTo>
                    <a:lnTo>
                      <a:pt x="81" y="184"/>
                    </a:lnTo>
                    <a:lnTo>
                      <a:pt x="87" y="178"/>
                    </a:lnTo>
                    <a:lnTo>
                      <a:pt x="96" y="168"/>
                    </a:lnTo>
                    <a:lnTo>
                      <a:pt x="106" y="158"/>
                    </a:lnTo>
                    <a:lnTo>
                      <a:pt x="118" y="144"/>
                    </a:lnTo>
                    <a:lnTo>
                      <a:pt x="130" y="129"/>
                    </a:lnTo>
                    <a:lnTo>
                      <a:pt x="144" y="114"/>
                    </a:lnTo>
                    <a:lnTo>
                      <a:pt x="158" y="98"/>
                    </a:lnTo>
                    <a:lnTo>
                      <a:pt x="173" y="81"/>
                    </a:lnTo>
                    <a:lnTo>
                      <a:pt x="186" y="65"/>
                    </a:lnTo>
                    <a:lnTo>
                      <a:pt x="201" y="49"/>
                    </a:lnTo>
                    <a:lnTo>
                      <a:pt x="214" y="36"/>
                    </a:lnTo>
                    <a:lnTo>
                      <a:pt x="226" y="23"/>
                    </a:lnTo>
                    <a:lnTo>
                      <a:pt x="237" y="13"/>
                    </a:lnTo>
                    <a:lnTo>
                      <a:pt x="245" y="5"/>
                    </a:lnTo>
                    <a:lnTo>
                      <a:pt x="253" y="1"/>
                    </a:lnTo>
                    <a:lnTo>
                      <a:pt x="258" y="0"/>
                    </a:lnTo>
                    <a:lnTo>
                      <a:pt x="271" y="19"/>
                    </a:lnTo>
                    <a:lnTo>
                      <a:pt x="286" y="38"/>
                    </a:lnTo>
                    <a:lnTo>
                      <a:pt x="300" y="56"/>
                    </a:lnTo>
                    <a:lnTo>
                      <a:pt x="316" y="74"/>
                    </a:lnTo>
                    <a:lnTo>
                      <a:pt x="332" y="91"/>
                    </a:lnTo>
                    <a:lnTo>
                      <a:pt x="348" y="109"/>
                    </a:lnTo>
                    <a:lnTo>
                      <a:pt x="365" y="127"/>
                    </a:lnTo>
                    <a:lnTo>
                      <a:pt x="381" y="145"/>
                    </a:lnTo>
                    <a:lnTo>
                      <a:pt x="381" y="147"/>
                    </a:lnTo>
                    <a:lnTo>
                      <a:pt x="382" y="149"/>
                    </a:lnTo>
                    <a:lnTo>
                      <a:pt x="383" y="152"/>
                    </a:lnTo>
                    <a:lnTo>
                      <a:pt x="384" y="154"/>
                    </a:lnTo>
                    <a:lnTo>
                      <a:pt x="382" y="157"/>
                    </a:lnTo>
                    <a:lnTo>
                      <a:pt x="379" y="158"/>
                    </a:lnTo>
                    <a:lnTo>
                      <a:pt x="377" y="159"/>
                    </a:lnTo>
                    <a:lnTo>
                      <a:pt x="373" y="159"/>
                    </a:lnTo>
                    <a:lnTo>
                      <a:pt x="370" y="156"/>
                    </a:lnTo>
                    <a:lnTo>
                      <a:pt x="366" y="151"/>
                    </a:lnTo>
                    <a:lnTo>
                      <a:pt x="359" y="144"/>
                    </a:lnTo>
                    <a:lnTo>
                      <a:pt x="353" y="138"/>
                    </a:lnTo>
                    <a:lnTo>
                      <a:pt x="346" y="132"/>
                    </a:lnTo>
                    <a:lnTo>
                      <a:pt x="339" y="126"/>
                    </a:lnTo>
                    <a:lnTo>
                      <a:pt x="334" y="122"/>
                    </a:lnTo>
                    <a:lnTo>
                      <a:pt x="330" y="121"/>
                    </a:lnTo>
                    <a:lnTo>
                      <a:pt x="339" y="133"/>
                    </a:lnTo>
                    <a:lnTo>
                      <a:pt x="347" y="142"/>
                    </a:lnTo>
                    <a:lnTo>
                      <a:pt x="353" y="148"/>
                    </a:lnTo>
                    <a:lnTo>
                      <a:pt x="357" y="154"/>
                    </a:lnTo>
                    <a:lnTo>
                      <a:pt x="360" y="157"/>
                    </a:lnTo>
                    <a:lnTo>
                      <a:pt x="363" y="159"/>
                    </a:lnTo>
                    <a:lnTo>
                      <a:pt x="366" y="162"/>
                    </a:lnTo>
                    <a:lnTo>
                      <a:pt x="369" y="164"/>
                    </a:lnTo>
                    <a:lnTo>
                      <a:pt x="367" y="173"/>
                    </a:lnTo>
                    <a:lnTo>
                      <a:pt x="363" y="174"/>
                    </a:lnTo>
                    <a:lnTo>
                      <a:pt x="355" y="171"/>
                    </a:lnTo>
                    <a:lnTo>
                      <a:pt x="347" y="163"/>
                    </a:lnTo>
                    <a:lnTo>
                      <a:pt x="337" y="156"/>
                    </a:lnTo>
                    <a:lnTo>
                      <a:pt x="329" y="148"/>
                    </a:lnTo>
                    <a:lnTo>
                      <a:pt x="321" y="143"/>
                    </a:lnTo>
                    <a:lnTo>
                      <a:pt x="316" y="141"/>
                    </a:lnTo>
                    <a:lnTo>
                      <a:pt x="318" y="143"/>
                    </a:lnTo>
                    <a:lnTo>
                      <a:pt x="324" y="147"/>
                    </a:lnTo>
                    <a:lnTo>
                      <a:pt x="331" y="155"/>
                    </a:lnTo>
                    <a:lnTo>
                      <a:pt x="338" y="162"/>
                    </a:lnTo>
                    <a:lnTo>
                      <a:pt x="346" y="171"/>
                    </a:lnTo>
                    <a:lnTo>
                      <a:pt x="351" y="179"/>
                    </a:lnTo>
                    <a:lnTo>
                      <a:pt x="353" y="185"/>
                    </a:lnTo>
                    <a:lnTo>
                      <a:pt x="352" y="190"/>
                    </a:lnTo>
                    <a:lnTo>
                      <a:pt x="343" y="187"/>
                    </a:lnTo>
                    <a:lnTo>
                      <a:pt x="334" y="184"/>
                    </a:lnTo>
                    <a:lnTo>
                      <a:pt x="326" y="179"/>
                    </a:lnTo>
                    <a:lnTo>
                      <a:pt x="319" y="174"/>
                    </a:lnTo>
                    <a:lnTo>
                      <a:pt x="312" y="168"/>
                    </a:lnTo>
                    <a:lnTo>
                      <a:pt x="306" y="164"/>
                    </a:lnTo>
                    <a:lnTo>
                      <a:pt x="300" y="162"/>
                    </a:lnTo>
                    <a:lnTo>
                      <a:pt x="295" y="161"/>
                    </a:lnTo>
                    <a:lnTo>
                      <a:pt x="298" y="164"/>
                    </a:lnTo>
                    <a:lnTo>
                      <a:pt x="301" y="167"/>
                    </a:lnTo>
                    <a:lnTo>
                      <a:pt x="305" y="170"/>
                    </a:lnTo>
                    <a:lnTo>
                      <a:pt x="309" y="174"/>
                    </a:lnTo>
                    <a:lnTo>
                      <a:pt x="314" y="178"/>
                    </a:lnTo>
                    <a:lnTo>
                      <a:pt x="320" y="184"/>
                    </a:lnTo>
                    <a:lnTo>
                      <a:pt x="330" y="192"/>
                    </a:lnTo>
                    <a:lnTo>
                      <a:pt x="341" y="202"/>
                    </a:lnTo>
                    <a:lnTo>
                      <a:pt x="339" y="204"/>
                    </a:lnTo>
                    <a:lnTo>
                      <a:pt x="338" y="205"/>
                    </a:lnTo>
                    <a:lnTo>
                      <a:pt x="336" y="207"/>
                    </a:lnTo>
                    <a:lnTo>
                      <a:pt x="334" y="210"/>
                    </a:lnTo>
                    <a:lnTo>
                      <a:pt x="327" y="206"/>
                    </a:lnTo>
                    <a:lnTo>
                      <a:pt x="319" y="201"/>
                    </a:lnTo>
                    <a:lnTo>
                      <a:pt x="311" y="197"/>
                    </a:lnTo>
                    <a:lnTo>
                      <a:pt x="303" y="192"/>
                    </a:lnTo>
                    <a:lnTo>
                      <a:pt x="296" y="186"/>
                    </a:lnTo>
                    <a:lnTo>
                      <a:pt x="290" y="183"/>
                    </a:lnTo>
                    <a:lnTo>
                      <a:pt x="284" y="180"/>
                    </a:lnTo>
                    <a:lnTo>
                      <a:pt x="281" y="180"/>
                    </a:lnTo>
                    <a:lnTo>
                      <a:pt x="288" y="184"/>
                    </a:lnTo>
                    <a:lnTo>
                      <a:pt x="293" y="190"/>
                    </a:lnTo>
                    <a:lnTo>
                      <a:pt x="299" y="194"/>
                    </a:lnTo>
                    <a:lnTo>
                      <a:pt x="305" y="199"/>
                    </a:lnTo>
                    <a:lnTo>
                      <a:pt x="310" y="204"/>
                    </a:lnTo>
                    <a:lnTo>
                      <a:pt x="315" y="209"/>
                    </a:lnTo>
                    <a:lnTo>
                      <a:pt x="321" y="214"/>
                    </a:lnTo>
                    <a:lnTo>
                      <a:pt x="327" y="218"/>
                    </a:lnTo>
                    <a:lnTo>
                      <a:pt x="325" y="220"/>
                    </a:lnTo>
                    <a:lnTo>
                      <a:pt x="324" y="222"/>
                    </a:lnTo>
                    <a:lnTo>
                      <a:pt x="321" y="223"/>
                    </a:lnTo>
                    <a:lnTo>
                      <a:pt x="320" y="224"/>
                    </a:lnTo>
                    <a:lnTo>
                      <a:pt x="312" y="222"/>
                    </a:lnTo>
                    <a:lnTo>
                      <a:pt x="303" y="218"/>
                    </a:lnTo>
                    <a:lnTo>
                      <a:pt x="295" y="214"/>
                    </a:lnTo>
                    <a:lnTo>
                      <a:pt x="288" y="209"/>
                    </a:lnTo>
                    <a:lnTo>
                      <a:pt x="281" y="203"/>
                    </a:lnTo>
                    <a:lnTo>
                      <a:pt x="275" y="199"/>
                    </a:lnTo>
                    <a:lnTo>
                      <a:pt x="270" y="197"/>
                    </a:lnTo>
                    <a:lnTo>
                      <a:pt x="267" y="196"/>
                    </a:lnTo>
                    <a:lnTo>
                      <a:pt x="272" y="201"/>
                    </a:lnTo>
                    <a:lnTo>
                      <a:pt x="277" y="205"/>
                    </a:lnTo>
                    <a:lnTo>
                      <a:pt x="283" y="211"/>
                    </a:lnTo>
                    <a:lnTo>
                      <a:pt x="289" y="215"/>
                    </a:lnTo>
                    <a:lnTo>
                      <a:pt x="295" y="220"/>
                    </a:lnTo>
                    <a:lnTo>
                      <a:pt x="300" y="225"/>
                    </a:lnTo>
                    <a:lnTo>
                      <a:pt x="307" y="230"/>
                    </a:lnTo>
                    <a:lnTo>
                      <a:pt x="312" y="235"/>
                    </a:lnTo>
                    <a:lnTo>
                      <a:pt x="305" y="240"/>
                    </a:lnTo>
                    <a:lnTo>
                      <a:pt x="297" y="240"/>
                    </a:lnTo>
                    <a:lnTo>
                      <a:pt x="289" y="236"/>
                    </a:lnTo>
                    <a:lnTo>
                      <a:pt x="280" y="229"/>
                    </a:lnTo>
                    <a:lnTo>
                      <a:pt x="272" y="220"/>
                    </a:lnTo>
                    <a:lnTo>
                      <a:pt x="263" y="213"/>
                    </a:lnTo>
                    <a:lnTo>
                      <a:pt x="256" y="207"/>
                    </a:lnTo>
                    <a:lnTo>
                      <a:pt x="249" y="206"/>
                    </a:lnTo>
                    <a:lnTo>
                      <a:pt x="259" y="217"/>
                    </a:lnTo>
                    <a:lnTo>
                      <a:pt x="268" y="224"/>
                    </a:lnTo>
                    <a:lnTo>
                      <a:pt x="273" y="231"/>
                    </a:lnTo>
                    <a:lnTo>
                      <a:pt x="278" y="235"/>
                    </a:lnTo>
                    <a:lnTo>
                      <a:pt x="282" y="238"/>
                    </a:lnTo>
                    <a:lnTo>
                      <a:pt x="286" y="241"/>
                    </a:lnTo>
                    <a:lnTo>
                      <a:pt x="290" y="243"/>
                    </a:lnTo>
                    <a:lnTo>
                      <a:pt x="294" y="247"/>
                    </a:lnTo>
                    <a:lnTo>
                      <a:pt x="294" y="252"/>
                    </a:lnTo>
                    <a:lnTo>
                      <a:pt x="294" y="254"/>
                    </a:lnTo>
                    <a:lnTo>
                      <a:pt x="293" y="255"/>
                    </a:lnTo>
                    <a:lnTo>
                      <a:pt x="291" y="256"/>
                    </a:lnTo>
                    <a:lnTo>
                      <a:pt x="281" y="254"/>
                    </a:lnTo>
                    <a:lnTo>
                      <a:pt x="272" y="249"/>
                    </a:lnTo>
                    <a:lnTo>
                      <a:pt x="263" y="242"/>
                    </a:lnTo>
                    <a:lnTo>
                      <a:pt x="255" y="236"/>
                    </a:lnTo>
                    <a:lnTo>
                      <a:pt x="246" y="230"/>
                    </a:lnTo>
                    <a:lnTo>
                      <a:pt x="240" y="224"/>
                    </a:lnTo>
                    <a:lnTo>
                      <a:pt x="235" y="221"/>
                    </a:lnTo>
                    <a:lnTo>
                      <a:pt x="231" y="221"/>
                    </a:lnTo>
                    <a:lnTo>
                      <a:pt x="236" y="226"/>
                    </a:lnTo>
                    <a:lnTo>
                      <a:pt x="242" y="232"/>
                    </a:lnTo>
                    <a:lnTo>
                      <a:pt x="248" y="237"/>
                    </a:lnTo>
                    <a:lnTo>
                      <a:pt x="253" y="243"/>
                    </a:lnTo>
                    <a:lnTo>
                      <a:pt x="259" y="249"/>
                    </a:lnTo>
                    <a:lnTo>
                      <a:pt x="264" y="254"/>
                    </a:lnTo>
                    <a:lnTo>
                      <a:pt x="271" y="259"/>
                    </a:lnTo>
                    <a:lnTo>
                      <a:pt x="277" y="263"/>
                    </a:lnTo>
                    <a:lnTo>
                      <a:pt x="276" y="264"/>
                    </a:lnTo>
                    <a:lnTo>
                      <a:pt x="276" y="265"/>
                    </a:lnTo>
                    <a:lnTo>
                      <a:pt x="275" y="265"/>
                    </a:lnTo>
                    <a:lnTo>
                      <a:pt x="274" y="267"/>
                    </a:lnTo>
                    <a:lnTo>
                      <a:pt x="265" y="264"/>
                    </a:lnTo>
                    <a:lnTo>
                      <a:pt x="258" y="260"/>
                    </a:lnTo>
                    <a:lnTo>
                      <a:pt x="250" y="255"/>
                    </a:lnTo>
                    <a:lnTo>
                      <a:pt x="242" y="250"/>
                    </a:lnTo>
                    <a:lnTo>
                      <a:pt x="235" y="244"/>
                    </a:lnTo>
                    <a:lnTo>
                      <a:pt x="229" y="241"/>
                    </a:lnTo>
                    <a:lnTo>
                      <a:pt x="223" y="238"/>
                    </a:lnTo>
                    <a:lnTo>
                      <a:pt x="220" y="238"/>
                    </a:lnTo>
                    <a:lnTo>
                      <a:pt x="224" y="241"/>
                    </a:lnTo>
                    <a:lnTo>
                      <a:pt x="232" y="248"/>
                    </a:lnTo>
                    <a:lnTo>
                      <a:pt x="241" y="255"/>
                    </a:lnTo>
                    <a:lnTo>
                      <a:pt x="251" y="263"/>
                    </a:lnTo>
                    <a:lnTo>
                      <a:pt x="258" y="271"/>
                    </a:lnTo>
                    <a:lnTo>
                      <a:pt x="261" y="277"/>
                    </a:lnTo>
                    <a:lnTo>
                      <a:pt x="259" y="280"/>
                    </a:lnTo>
                    <a:lnTo>
                      <a:pt x="249" y="280"/>
                    </a:lnTo>
                    <a:lnTo>
                      <a:pt x="241" y="275"/>
                    </a:lnTo>
                    <a:lnTo>
                      <a:pt x="235" y="272"/>
                    </a:lnTo>
                    <a:lnTo>
                      <a:pt x="231" y="268"/>
                    </a:lnTo>
                    <a:lnTo>
                      <a:pt x="225" y="264"/>
                    </a:lnTo>
                    <a:lnTo>
                      <a:pt x="220" y="260"/>
                    </a:lnTo>
                    <a:lnTo>
                      <a:pt x="214" y="256"/>
                    </a:lnTo>
                    <a:lnTo>
                      <a:pt x="206" y="250"/>
                    </a:lnTo>
                    <a:lnTo>
                      <a:pt x="196" y="241"/>
                    </a:lnTo>
                    <a:lnTo>
                      <a:pt x="195" y="242"/>
                    </a:lnTo>
                    <a:lnTo>
                      <a:pt x="195" y="243"/>
                    </a:lnTo>
                    <a:lnTo>
                      <a:pt x="195" y="244"/>
                    </a:lnTo>
                    <a:lnTo>
                      <a:pt x="195" y="245"/>
                    </a:lnTo>
                    <a:lnTo>
                      <a:pt x="198" y="249"/>
                    </a:lnTo>
                    <a:lnTo>
                      <a:pt x="204" y="253"/>
                    </a:lnTo>
                    <a:lnTo>
                      <a:pt x="212" y="259"/>
                    </a:lnTo>
                    <a:lnTo>
                      <a:pt x="220" y="267"/>
                    </a:lnTo>
                    <a:lnTo>
                      <a:pt x="230" y="275"/>
                    </a:lnTo>
                    <a:lnTo>
                      <a:pt x="237" y="282"/>
                    </a:lnTo>
                    <a:lnTo>
                      <a:pt x="242" y="289"/>
                    </a:lnTo>
                    <a:lnTo>
                      <a:pt x="245" y="294"/>
                    </a:lnTo>
                    <a:lnTo>
                      <a:pt x="237" y="299"/>
                    </a:lnTo>
                    <a:lnTo>
                      <a:pt x="229" y="298"/>
                    </a:lnTo>
                    <a:lnTo>
                      <a:pt x="221" y="294"/>
                    </a:lnTo>
                    <a:lnTo>
                      <a:pt x="213" y="287"/>
                    </a:lnTo>
                    <a:lnTo>
                      <a:pt x="205" y="279"/>
                    </a:lnTo>
                    <a:lnTo>
                      <a:pt x="197" y="271"/>
                    </a:lnTo>
                    <a:lnTo>
                      <a:pt x="189" y="265"/>
                    </a:lnTo>
                    <a:lnTo>
                      <a:pt x="181" y="263"/>
                    </a:lnTo>
                    <a:lnTo>
                      <a:pt x="185" y="269"/>
                    </a:lnTo>
                    <a:lnTo>
                      <a:pt x="189" y="274"/>
                    </a:lnTo>
                    <a:lnTo>
                      <a:pt x="193" y="277"/>
                    </a:lnTo>
                    <a:lnTo>
                      <a:pt x="197" y="281"/>
                    </a:lnTo>
                    <a:lnTo>
                      <a:pt x="202" y="287"/>
                    </a:lnTo>
                    <a:lnTo>
                      <a:pt x="207" y="292"/>
                    </a:lnTo>
                    <a:lnTo>
                      <a:pt x="216" y="298"/>
                    </a:lnTo>
                    <a:lnTo>
                      <a:pt x="226" y="308"/>
                    </a:lnTo>
                    <a:lnTo>
                      <a:pt x="226" y="309"/>
                    </a:lnTo>
                    <a:lnTo>
                      <a:pt x="226" y="311"/>
                    </a:lnTo>
                    <a:lnTo>
                      <a:pt x="226" y="313"/>
                    </a:lnTo>
                    <a:lnTo>
                      <a:pt x="226" y="315"/>
                    </a:lnTo>
                    <a:lnTo>
                      <a:pt x="217" y="313"/>
                    </a:lnTo>
                    <a:lnTo>
                      <a:pt x="208" y="309"/>
                    </a:lnTo>
                    <a:lnTo>
                      <a:pt x="200" y="302"/>
                    </a:lnTo>
                    <a:lnTo>
                      <a:pt x="192" y="295"/>
                    </a:lnTo>
                    <a:lnTo>
                      <a:pt x="184" y="288"/>
                    </a:lnTo>
                    <a:lnTo>
                      <a:pt x="177" y="282"/>
                    </a:lnTo>
                    <a:lnTo>
                      <a:pt x="172" y="279"/>
                    </a:lnTo>
                    <a:lnTo>
                      <a:pt x="167" y="279"/>
                    </a:lnTo>
                    <a:lnTo>
                      <a:pt x="173" y="286"/>
                    </a:lnTo>
                    <a:lnTo>
                      <a:pt x="178" y="290"/>
                    </a:lnTo>
                    <a:lnTo>
                      <a:pt x="181" y="294"/>
                    </a:lnTo>
                    <a:lnTo>
                      <a:pt x="185" y="297"/>
                    </a:lnTo>
                    <a:lnTo>
                      <a:pt x="189" y="301"/>
                    </a:lnTo>
                    <a:lnTo>
                      <a:pt x="194" y="307"/>
                    </a:lnTo>
                    <a:lnTo>
                      <a:pt x="200" y="312"/>
                    </a:lnTo>
                    <a:lnTo>
                      <a:pt x="208" y="319"/>
                    </a:lnTo>
                    <a:lnTo>
                      <a:pt x="201" y="322"/>
                    </a:lnTo>
                    <a:lnTo>
                      <a:pt x="194" y="322"/>
                    </a:lnTo>
                    <a:lnTo>
                      <a:pt x="186" y="319"/>
                    </a:lnTo>
                    <a:lnTo>
                      <a:pt x="179" y="315"/>
                    </a:lnTo>
                    <a:lnTo>
                      <a:pt x="173" y="310"/>
                    </a:lnTo>
                    <a:lnTo>
                      <a:pt x="166" y="305"/>
                    </a:lnTo>
                    <a:lnTo>
                      <a:pt x="160" y="300"/>
                    </a:lnTo>
                    <a:lnTo>
                      <a:pt x="155" y="297"/>
                    </a:lnTo>
                    <a:lnTo>
                      <a:pt x="158" y="303"/>
                    </a:lnTo>
                    <a:lnTo>
                      <a:pt x="164" y="311"/>
                    </a:lnTo>
                    <a:lnTo>
                      <a:pt x="173" y="318"/>
                    </a:lnTo>
                    <a:lnTo>
                      <a:pt x="181" y="327"/>
                    </a:lnTo>
                    <a:lnTo>
                      <a:pt x="181" y="328"/>
                    </a:lnTo>
                    <a:lnTo>
                      <a:pt x="181" y="330"/>
                    </a:lnTo>
                    <a:lnTo>
                      <a:pt x="181" y="331"/>
                    </a:lnTo>
                    <a:lnTo>
                      <a:pt x="181" y="333"/>
                    </a:lnTo>
                    <a:lnTo>
                      <a:pt x="175" y="332"/>
                    </a:lnTo>
                    <a:lnTo>
                      <a:pt x="168" y="329"/>
                    </a:lnTo>
                    <a:lnTo>
                      <a:pt x="161" y="325"/>
                    </a:lnTo>
                    <a:lnTo>
                      <a:pt x="155" y="318"/>
                    </a:lnTo>
                    <a:lnTo>
                      <a:pt x="148" y="313"/>
                    </a:lnTo>
                    <a:lnTo>
                      <a:pt x="142" y="308"/>
                    </a:lnTo>
                    <a:lnTo>
                      <a:pt x="138" y="303"/>
                    </a:lnTo>
                    <a:lnTo>
                      <a:pt x="135" y="300"/>
                    </a:lnTo>
                    <a:lnTo>
                      <a:pt x="135" y="301"/>
                    </a:lnTo>
                    <a:lnTo>
                      <a:pt x="135" y="303"/>
                    </a:lnTo>
                    <a:lnTo>
                      <a:pt x="134" y="306"/>
                    </a:lnTo>
                    <a:lnTo>
                      <a:pt x="134" y="308"/>
                    </a:lnTo>
                    <a:lnTo>
                      <a:pt x="140" y="313"/>
                    </a:lnTo>
                    <a:lnTo>
                      <a:pt x="149" y="320"/>
                    </a:lnTo>
                    <a:lnTo>
                      <a:pt x="158" y="331"/>
                    </a:lnTo>
                    <a:lnTo>
                      <a:pt x="160" y="344"/>
                    </a:lnTo>
                    <a:lnTo>
                      <a:pt x="150" y="341"/>
                    </a:lnTo>
                    <a:lnTo>
                      <a:pt x="144" y="336"/>
                    </a:lnTo>
                    <a:lnTo>
                      <a:pt x="138" y="332"/>
                    </a:lnTo>
                    <a:lnTo>
                      <a:pt x="131" y="331"/>
                    </a:lnTo>
                    <a:lnTo>
                      <a:pt x="132" y="336"/>
                    </a:lnTo>
                    <a:lnTo>
                      <a:pt x="135" y="339"/>
                    </a:lnTo>
                    <a:lnTo>
                      <a:pt x="138" y="342"/>
                    </a:lnTo>
                    <a:lnTo>
                      <a:pt x="141" y="349"/>
                    </a:lnTo>
                    <a:lnTo>
                      <a:pt x="137" y="352"/>
                    </a:lnTo>
                    <a:lnTo>
                      <a:pt x="135" y="354"/>
                    </a:lnTo>
                    <a:lnTo>
                      <a:pt x="132" y="354"/>
                    </a:lnTo>
                    <a:lnTo>
                      <a:pt x="130" y="35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1270" y="1053"/>
                <a:ext cx="560" cy="398"/>
              </a:xfrm>
              <a:custGeom>
                <a:avLst/>
                <a:gdLst/>
                <a:ahLst/>
                <a:cxnLst>
                  <a:cxn ang="0">
                    <a:pos x="424" y="349"/>
                  </a:cxn>
                  <a:cxn ang="0">
                    <a:pos x="454" y="153"/>
                  </a:cxn>
                  <a:cxn ang="0">
                    <a:pos x="426" y="144"/>
                  </a:cxn>
                  <a:cxn ang="0">
                    <a:pos x="410" y="180"/>
                  </a:cxn>
                  <a:cxn ang="0">
                    <a:pos x="420" y="194"/>
                  </a:cxn>
                  <a:cxn ang="0">
                    <a:pos x="422" y="205"/>
                  </a:cxn>
                  <a:cxn ang="0">
                    <a:pos x="400" y="220"/>
                  </a:cxn>
                  <a:cxn ang="0">
                    <a:pos x="423" y="224"/>
                  </a:cxn>
                  <a:cxn ang="0">
                    <a:pos x="407" y="237"/>
                  </a:cxn>
                  <a:cxn ang="0">
                    <a:pos x="420" y="246"/>
                  </a:cxn>
                  <a:cxn ang="0">
                    <a:pos x="395" y="265"/>
                  </a:cxn>
                  <a:cxn ang="0">
                    <a:pos x="420" y="274"/>
                  </a:cxn>
                  <a:cxn ang="0">
                    <a:pos x="401" y="289"/>
                  </a:cxn>
                  <a:cxn ang="0">
                    <a:pos x="388" y="304"/>
                  </a:cxn>
                  <a:cxn ang="0">
                    <a:pos x="402" y="309"/>
                  </a:cxn>
                  <a:cxn ang="0">
                    <a:pos x="409" y="316"/>
                  </a:cxn>
                  <a:cxn ang="0">
                    <a:pos x="385" y="328"/>
                  </a:cxn>
                  <a:cxn ang="0">
                    <a:pos x="412" y="332"/>
                  </a:cxn>
                  <a:cxn ang="0">
                    <a:pos x="367" y="346"/>
                  </a:cxn>
                  <a:cxn ang="0">
                    <a:pos x="404" y="347"/>
                  </a:cxn>
                  <a:cxn ang="0">
                    <a:pos x="364" y="364"/>
                  </a:cxn>
                  <a:cxn ang="0">
                    <a:pos x="404" y="367"/>
                  </a:cxn>
                  <a:cxn ang="0">
                    <a:pos x="374" y="385"/>
                  </a:cxn>
                  <a:cxn ang="0">
                    <a:pos x="353" y="393"/>
                  </a:cxn>
                  <a:cxn ang="0">
                    <a:pos x="106" y="390"/>
                  </a:cxn>
                  <a:cxn ang="0">
                    <a:pos x="58" y="329"/>
                  </a:cxn>
                  <a:cxn ang="0">
                    <a:pos x="150" y="211"/>
                  </a:cxn>
                  <a:cxn ang="0">
                    <a:pos x="168" y="174"/>
                  </a:cxn>
                  <a:cxn ang="0">
                    <a:pos x="219" y="181"/>
                  </a:cxn>
                  <a:cxn ang="0">
                    <a:pos x="304" y="2"/>
                  </a:cxn>
                  <a:cxn ang="0">
                    <a:pos x="442" y="38"/>
                  </a:cxn>
                  <a:cxn ang="0">
                    <a:pos x="504" y="84"/>
                  </a:cxn>
                  <a:cxn ang="0">
                    <a:pos x="494" y="110"/>
                  </a:cxn>
                  <a:cxn ang="0">
                    <a:pos x="490" y="127"/>
                  </a:cxn>
                  <a:cxn ang="0">
                    <a:pos x="506" y="141"/>
                  </a:cxn>
                  <a:cxn ang="0">
                    <a:pos x="500" y="151"/>
                  </a:cxn>
                  <a:cxn ang="0">
                    <a:pos x="511" y="158"/>
                  </a:cxn>
                  <a:cxn ang="0">
                    <a:pos x="516" y="167"/>
                  </a:cxn>
                  <a:cxn ang="0">
                    <a:pos x="518" y="185"/>
                  </a:cxn>
                  <a:cxn ang="0">
                    <a:pos x="501" y="205"/>
                  </a:cxn>
                  <a:cxn ang="0">
                    <a:pos x="526" y="206"/>
                  </a:cxn>
                  <a:cxn ang="0">
                    <a:pos x="514" y="224"/>
                  </a:cxn>
                  <a:cxn ang="0">
                    <a:pos x="541" y="230"/>
                  </a:cxn>
                  <a:cxn ang="0">
                    <a:pos x="508" y="251"/>
                  </a:cxn>
                  <a:cxn ang="0">
                    <a:pos x="529" y="253"/>
                  </a:cxn>
                  <a:cxn ang="0">
                    <a:pos x="531" y="267"/>
                  </a:cxn>
                  <a:cxn ang="0">
                    <a:pos x="515" y="277"/>
                  </a:cxn>
                  <a:cxn ang="0">
                    <a:pos x="547" y="282"/>
                  </a:cxn>
                  <a:cxn ang="0">
                    <a:pos x="510" y="295"/>
                  </a:cxn>
                  <a:cxn ang="0">
                    <a:pos x="544" y="295"/>
                  </a:cxn>
                  <a:cxn ang="0">
                    <a:pos x="521" y="315"/>
                  </a:cxn>
                  <a:cxn ang="0">
                    <a:pos x="548" y="318"/>
                  </a:cxn>
                  <a:cxn ang="0">
                    <a:pos x="518" y="333"/>
                  </a:cxn>
                  <a:cxn ang="0">
                    <a:pos x="554" y="336"/>
                  </a:cxn>
                  <a:cxn ang="0">
                    <a:pos x="526" y="351"/>
                  </a:cxn>
                  <a:cxn ang="0">
                    <a:pos x="528" y="358"/>
                  </a:cxn>
                  <a:cxn ang="0">
                    <a:pos x="554" y="372"/>
                  </a:cxn>
                  <a:cxn ang="0">
                    <a:pos x="524" y="384"/>
                  </a:cxn>
                  <a:cxn ang="0">
                    <a:pos x="552" y="398"/>
                  </a:cxn>
                </a:cxnLst>
                <a:rect l="0" t="0" r="r" b="b"/>
                <a:pathLst>
                  <a:path w="560" h="398">
                    <a:moveTo>
                      <a:pt x="501" y="398"/>
                    </a:moveTo>
                    <a:lnTo>
                      <a:pt x="490" y="398"/>
                    </a:lnTo>
                    <a:lnTo>
                      <a:pt x="480" y="398"/>
                    </a:lnTo>
                    <a:lnTo>
                      <a:pt x="470" y="398"/>
                    </a:lnTo>
                    <a:lnTo>
                      <a:pt x="460" y="397"/>
                    </a:lnTo>
                    <a:lnTo>
                      <a:pt x="449" y="397"/>
                    </a:lnTo>
                    <a:lnTo>
                      <a:pt x="440" y="396"/>
                    </a:lnTo>
                    <a:lnTo>
                      <a:pt x="429" y="396"/>
                    </a:lnTo>
                    <a:lnTo>
                      <a:pt x="420" y="394"/>
                    </a:lnTo>
                    <a:lnTo>
                      <a:pt x="424" y="349"/>
                    </a:lnTo>
                    <a:lnTo>
                      <a:pt x="431" y="305"/>
                    </a:lnTo>
                    <a:lnTo>
                      <a:pt x="438" y="263"/>
                    </a:lnTo>
                    <a:lnTo>
                      <a:pt x="441" y="219"/>
                    </a:lnTo>
                    <a:lnTo>
                      <a:pt x="445" y="202"/>
                    </a:lnTo>
                    <a:lnTo>
                      <a:pt x="452" y="183"/>
                    </a:lnTo>
                    <a:lnTo>
                      <a:pt x="459" y="165"/>
                    </a:lnTo>
                    <a:lnTo>
                      <a:pt x="460" y="153"/>
                    </a:lnTo>
                    <a:lnTo>
                      <a:pt x="459" y="153"/>
                    </a:lnTo>
                    <a:lnTo>
                      <a:pt x="457" y="153"/>
                    </a:lnTo>
                    <a:lnTo>
                      <a:pt x="454" y="153"/>
                    </a:lnTo>
                    <a:lnTo>
                      <a:pt x="452" y="153"/>
                    </a:lnTo>
                    <a:lnTo>
                      <a:pt x="447" y="165"/>
                    </a:lnTo>
                    <a:lnTo>
                      <a:pt x="444" y="171"/>
                    </a:lnTo>
                    <a:lnTo>
                      <a:pt x="442" y="174"/>
                    </a:lnTo>
                    <a:lnTo>
                      <a:pt x="439" y="177"/>
                    </a:lnTo>
                    <a:lnTo>
                      <a:pt x="440" y="159"/>
                    </a:lnTo>
                    <a:lnTo>
                      <a:pt x="441" y="146"/>
                    </a:lnTo>
                    <a:lnTo>
                      <a:pt x="438" y="136"/>
                    </a:lnTo>
                    <a:lnTo>
                      <a:pt x="427" y="135"/>
                    </a:lnTo>
                    <a:lnTo>
                      <a:pt x="426" y="144"/>
                    </a:lnTo>
                    <a:lnTo>
                      <a:pt x="425" y="152"/>
                    </a:lnTo>
                    <a:lnTo>
                      <a:pt x="425" y="160"/>
                    </a:lnTo>
                    <a:lnTo>
                      <a:pt x="424" y="170"/>
                    </a:lnTo>
                    <a:lnTo>
                      <a:pt x="421" y="171"/>
                    </a:lnTo>
                    <a:lnTo>
                      <a:pt x="419" y="172"/>
                    </a:lnTo>
                    <a:lnTo>
                      <a:pt x="415" y="174"/>
                    </a:lnTo>
                    <a:lnTo>
                      <a:pt x="412" y="175"/>
                    </a:lnTo>
                    <a:lnTo>
                      <a:pt x="411" y="177"/>
                    </a:lnTo>
                    <a:lnTo>
                      <a:pt x="410" y="178"/>
                    </a:lnTo>
                    <a:lnTo>
                      <a:pt x="410" y="180"/>
                    </a:lnTo>
                    <a:lnTo>
                      <a:pt x="409" y="181"/>
                    </a:lnTo>
                    <a:lnTo>
                      <a:pt x="413" y="181"/>
                    </a:lnTo>
                    <a:lnTo>
                      <a:pt x="418" y="181"/>
                    </a:lnTo>
                    <a:lnTo>
                      <a:pt x="421" y="181"/>
                    </a:lnTo>
                    <a:lnTo>
                      <a:pt x="425" y="180"/>
                    </a:lnTo>
                    <a:lnTo>
                      <a:pt x="425" y="184"/>
                    </a:lnTo>
                    <a:lnTo>
                      <a:pt x="425" y="186"/>
                    </a:lnTo>
                    <a:lnTo>
                      <a:pt x="424" y="189"/>
                    </a:lnTo>
                    <a:lnTo>
                      <a:pt x="424" y="192"/>
                    </a:lnTo>
                    <a:lnTo>
                      <a:pt x="420" y="194"/>
                    </a:lnTo>
                    <a:lnTo>
                      <a:pt x="415" y="195"/>
                    </a:lnTo>
                    <a:lnTo>
                      <a:pt x="410" y="197"/>
                    </a:lnTo>
                    <a:lnTo>
                      <a:pt x="406" y="198"/>
                    </a:lnTo>
                    <a:lnTo>
                      <a:pt x="406" y="200"/>
                    </a:lnTo>
                    <a:lnTo>
                      <a:pt x="406" y="203"/>
                    </a:lnTo>
                    <a:lnTo>
                      <a:pt x="406" y="204"/>
                    </a:lnTo>
                    <a:lnTo>
                      <a:pt x="405" y="206"/>
                    </a:lnTo>
                    <a:lnTo>
                      <a:pt x="410" y="206"/>
                    </a:lnTo>
                    <a:lnTo>
                      <a:pt x="416" y="206"/>
                    </a:lnTo>
                    <a:lnTo>
                      <a:pt x="422" y="205"/>
                    </a:lnTo>
                    <a:lnTo>
                      <a:pt x="427" y="204"/>
                    </a:lnTo>
                    <a:lnTo>
                      <a:pt x="427" y="206"/>
                    </a:lnTo>
                    <a:lnTo>
                      <a:pt x="427" y="208"/>
                    </a:lnTo>
                    <a:lnTo>
                      <a:pt x="427" y="210"/>
                    </a:lnTo>
                    <a:lnTo>
                      <a:pt x="427" y="212"/>
                    </a:lnTo>
                    <a:lnTo>
                      <a:pt x="418" y="215"/>
                    </a:lnTo>
                    <a:lnTo>
                      <a:pt x="410" y="217"/>
                    </a:lnTo>
                    <a:lnTo>
                      <a:pt x="405" y="218"/>
                    </a:lnTo>
                    <a:lnTo>
                      <a:pt x="402" y="219"/>
                    </a:lnTo>
                    <a:lnTo>
                      <a:pt x="400" y="220"/>
                    </a:lnTo>
                    <a:lnTo>
                      <a:pt x="397" y="222"/>
                    </a:lnTo>
                    <a:lnTo>
                      <a:pt x="396" y="223"/>
                    </a:lnTo>
                    <a:lnTo>
                      <a:pt x="395" y="224"/>
                    </a:lnTo>
                    <a:lnTo>
                      <a:pt x="400" y="224"/>
                    </a:lnTo>
                    <a:lnTo>
                      <a:pt x="404" y="224"/>
                    </a:lnTo>
                    <a:lnTo>
                      <a:pt x="407" y="224"/>
                    </a:lnTo>
                    <a:lnTo>
                      <a:pt x="411" y="224"/>
                    </a:lnTo>
                    <a:lnTo>
                      <a:pt x="415" y="224"/>
                    </a:lnTo>
                    <a:lnTo>
                      <a:pt x="420" y="224"/>
                    </a:lnTo>
                    <a:lnTo>
                      <a:pt x="423" y="224"/>
                    </a:lnTo>
                    <a:lnTo>
                      <a:pt x="427" y="224"/>
                    </a:lnTo>
                    <a:lnTo>
                      <a:pt x="427" y="226"/>
                    </a:lnTo>
                    <a:lnTo>
                      <a:pt x="427" y="227"/>
                    </a:lnTo>
                    <a:lnTo>
                      <a:pt x="427" y="229"/>
                    </a:lnTo>
                    <a:lnTo>
                      <a:pt x="427" y="231"/>
                    </a:lnTo>
                    <a:lnTo>
                      <a:pt x="423" y="232"/>
                    </a:lnTo>
                    <a:lnTo>
                      <a:pt x="420" y="233"/>
                    </a:lnTo>
                    <a:lnTo>
                      <a:pt x="415" y="235"/>
                    </a:lnTo>
                    <a:lnTo>
                      <a:pt x="411" y="236"/>
                    </a:lnTo>
                    <a:lnTo>
                      <a:pt x="407" y="237"/>
                    </a:lnTo>
                    <a:lnTo>
                      <a:pt x="404" y="239"/>
                    </a:lnTo>
                    <a:lnTo>
                      <a:pt x="400" y="241"/>
                    </a:lnTo>
                    <a:lnTo>
                      <a:pt x="395" y="242"/>
                    </a:lnTo>
                    <a:lnTo>
                      <a:pt x="395" y="243"/>
                    </a:lnTo>
                    <a:lnTo>
                      <a:pt x="396" y="244"/>
                    </a:lnTo>
                    <a:lnTo>
                      <a:pt x="397" y="245"/>
                    </a:lnTo>
                    <a:lnTo>
                      <a:pt x="397" y="246"/>
                    </a:lnTo>
                    <a:lnTo>
                      <a:pt x="404" y="246"/>
                    </a:lnTo>
                    <a:lnTo>
                      <a:pt x="411" y="246"/>
                    </a:lnTo>
                    <a:lnTo>
                      <a:pt x="420" y="246"/>
                    </a:lnTo>
                    <a:lnTo>
                      <a:pt x="427" y="246"/>
                    </a:lnTo>
                    <a:lnTo>
                      <a:pt x="426" y="251"/>
                    </a:lnTo>
                    <a:lnTo>
                      <a:pt x="424" y="254"/>
                    </a:lnTo>
                    <a:lnTo>
                      <a:pt x="420" y="257"/>
                    </a:lnTo>
                    <a:lnTo>
                      <a:pt x="415" y="258"/>
                    </a:lnTo>
                    <a:lnTo>
                      <a:pt x="410" y="261"/>
                    </a:lnTo>
                    <a:lnTo>
                      <a:pt x="405" y="262"/>
                    </a:lnTo>
                    <a:lnTo>
                      <a:pt x="400" y="262"/>
                    </a:lnTo>
                    <a:lnTo>
                      <a:pt x="395" y="263"/>
                    </a:lnTo>
                    <a:lnTo>
                      <a:pt x="395" y="265"/>
                    </a:lnTo>
                    <a:lnTo>
                      <a:pt x="395" y="266"/>
                    </a:lnTo>
                    <a:lnTo>
                      <a:pt x="395" y="268"/>
                    </a:lnTo>
                    <a:lnTo>
                      <a:pt x="394" y="270"/>
                    </a:lnTo>
                    <a:lnTo>
                      <a:pt x="401" y="269"/>
                    </a:lnTo>
                    <a:lnTo>
                      <a:pt x="408" y="269"/>
                    </a:lnTo>
                    <a:lnTo>
                      <a:pt x="415" y="268"/>
                    </a:lnTo>
                    <a:lnTo>
                      <a:pt x="423" y="267"/>
                    </a:lnTo>
                    <a:lnTo>
                      <a:pt x="422" y="269"/>
                    </a:lnTo>
                    <a:lnTo>
                      <a:pt x="421" y="272"/>
                    </a:lnTo>
                    <a:lnTo>
                      <a:pt x="420" y="274"/>
                    </a:lnTo>
                    <a:lnTo>
                      <a:pt x="420" y="277"/>
                    </a:lnTo>
                    <a:lnTo>
                      <a:pt x="415" y="277"/>
                    </a:lnTo>
                    <a:lnTo>
                      <a:pt x="411" y="278"/>
                    </a:lnTo>
                    <a:lnTo>
                      <a:pt x="406" y="278"/>
                    </a:lnTo>
                    <a:lnTo>
                      <a:pt x="401" y="280"/>
                    </a:lnTo>
                    <a:lnTo>
                      <a:pt x="396" y="281"/>
                    </a:lnTo>
                    <a:lnTo>
                      <a:pt x="393" y="284"/>
                    </a:lnTo>
                    <a:lnTo>
                      <a:pt x="390" y="287"/>
                    </a:lnTo>
                    <a:lnTo>
                      <a:pt x="388" y="291"/>
                    </a:lnTo>
                    <a:lnTo>
                      <a:pt x="401" y="289"/>
                    </a:lnTo>
                    <a:lnTo>
                      <a:pt x="408" y="288"/>
                    </a:lnTo>
                    <a:lnTo>
                      <a:pt x="412" y="288"/>
                    </a:lnTo>
                    <a:lnTo>
                      <a:pt x="418" y="288"/>
                    </a:lnTo>
                    <a:lnTo>
                      <a:pt x="416" y="292"/>
                    </a:lnTo>
                    <a:lnTo>
                      <a:pt x="413" y="295"/>
                    </a:lnTo>
                    <a:lnTo>
                      <a:pt x="409" y="297"/>
                    </a:lnTo>
                    <a:lnTo>
                      <a:pt x="404" y="300"/>
                    </a:lnTo>
                    <a:lnTo>
                      <a:pt x="399" y="302"/>
                    </a:lnTo>
                    <a:lnTo>
                      <a:pt x="393" y="303"/>
                    </a:lnTo>
                    <a:lnTo>
                      <a:pt x="388" y="304"/>
                    </a:lnTo>
                    <a:lnTo>
                      <a:pt x="385" y="305"/>
                    </a:lnTo>
                    <a:lnTo>
                      <a:pt x="385" y="306"/>
                    </a:lnTo>
                    <a:lnTo>
                      <a:pt x="385" y="308"/>
                    </a:lnTo>
                    <a:lnTo>
                      <a:pt x="385" y="310"/>
                    </a:lnTo>
                    <a:lnTo>
                      <a:pt x="384" y="312"/>
                    </a:lnTo>
                    <a:lnTo>
                      <a:pt x="389" y="311"/>
                    </a:lnTo>
                    <a:lnTo>
                      <a:pt x="392" y="310"/>
                    </a:lnTo>
                    <a:lnTo>
                      <a:pt x="395" y="310"/>
                    </a:lnTo>
                    <a:lnTo>
                      <a:pt x="399" y="309"/>
                    </a:lnTo>
                    <a:lnTo>
                      <a:pt x="402" y="309"/>
                    </a:lnTo>
                    <a:lnTo>
                      <a:pt x="406" y="308"/>
                    </a:lnTo>
                    <a:lnTo>
                      <a:pt x="410" y="308"/>
                    </a:lnTo>
                    <a:lnTo>
                      <a:pt x="415" y="307"/>
                    </a:lnTo>
                    <a:lnTo>
                      <a:pt x="415" y="309"/>
                    </a:lnTo>
                    <a:lnTo>
                      <a:pt x="414" y="311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2" y="315"/>
                    </a:lnTo>
                    <a:lnTo>
                      <a:pt x="410" y="316"/>
                    </a:lnTo>
                    <a:lnTo>
                      <a:pt x="409" y="316"/>
                    </a:lnTo>
                    <a:lnTo>
                      <a:pt x="406" y="318"/>
                    </a:lnTo>
                    <a:lnTo>
                      <a:pt x="403" y="319"/>
                    </a:lnTo>
                    <a:lnTo>
                      <a:pt x="397" y="320"/>
                    </a:lnTo>
                    <a:lnTo>
                      <a:pt x="390" y="322"/>
                    </a:lnTo>
                    <a:lnTo>
                      <a:pt x="381" y="324"/>
                    </a:lnTo>
                    <a:lnTo>
                      <a:pt x="381" y="325"/>
                    </a:lnTo>
                    <a:lnTo>
                      <a:pt x="381" y="326"/>
                    </a:lnTo>
                    <a:lnTo>
                      <a:pt x="381" y="327"/>
                    </a:lnTo>
                    <a:lnTo>
                      <a:pt x="381" y="328"/>
                    </a:lnTo>
                    <a:lnTo>
                      <a:pt x="385" y="328"/>
                    </a:lnTo>
                    <a:lnTo>
                      <a:pt x="389" y="328"/>
                    </a:lnTo>
                    <a:lnTo>
                      <a:pt x="393" y="328"/>
                    </a:lnTo>
                    <a:lnTo>
                      <a:pt x="397" y="327"/>
                    </a:lnTo>
                    <a:lnTo>
                      <a:pt x="401" y="327"/>
                    </a:lnTo>
                    <a:lnTo>
                      <a:pt x="405" y="327"/>
                    </a:lnTo>
                    <a:lnTo>
                      <a:pt x="409" y="327"/>
                    </a:lnTo>
                    <a:lnTo>
                      <a:pt x="413" y="327"/>
                    </a:lnTo>
                    <a:lnTo>
                      <a:pt x="413" y="329"/>
                    </a:lnTo>
                    <a:lnTo>
                      <a:pt x="413" y="331"/>
                    </a:lnTo>
                    <a:lnTo>
                      <a:pt x="412" y="332"/>
                    </a:lnTo>
                    <a:lnTo>
                      <a:pt x="412" y="334"/>
                    </a:lnTo>
                    <a:lnTo>
                      <a:pt x="399" y="338"/>
                    </a:lnTo>
                    <a:lnTo>
                      <a:pt x="388" y="340"/>
                    </a:lnTo>
                    <a:lnTo>
                      <a:pt x="381" y="342"/>
                    </a:lnTo>
                    <a:lnTo>
                      <a:pt x="375" y="343"/>
                    </a:lnTo>
                    <a:lnTo>
                      <a:pt x="372" y="344"/>
                    </a:lnTo>
                    <a:lnTo>
                      <a:pt x="370" y="344"/>
                    </a:lnTo>
                    <a:lnTo>
                      <a:pt x="368" y="345"/>
                    </a:lnTo>
                    <a:lnTo>
                      <a:pt x="367" y="345"/>
                    </a:lnTo>
                    <a:lnTo>
                      <a:pt x="367" y="346"/>
                    </a:lnTo>
                    <a:lnTo>
                      <a:pt x="367" y="347"/>
                    </a:lnTo>
                    <a:lnTo>
                      <a:pt x="367" y="347"/>
                    </a:lnTo>
                    <a:lnTo>
                      <a:pt x="367" y="348"/>
                    </a:lnTo>
                    <a:lnTo>
                      <a:pt x="372" y="348"/>
                    </a:lnTo>
                    <a:lnTo>
                      <a:pt x="377" y="347"/>
                    </a:lnTo>
                    <a:lnTo>
                      <a:pt x="383" y="347"/>
                    </a:lnTo>
                    <a:lnTo>
                      <a:pt x="388" y="347"/>
                    </a:lnTo>
                    <a:lnTo>
                      <a:pt x="393" y="347"/>
                    </a:lnTo>
                    <a:lnTo>
                      <a:pt x="399" y="347"/>
                    </a:lnTo>
                    <a:lnTo>
                      <a:pt x="404" y="347"/>
                    </a:lnTo>
                    <a:lnTo>
                      <a:pt x="409" y="347"/>
                    </a:lnTo>
                    <a:lnTo>
                      <a:pt x="407" y="352"/>
                    </a:lnTo>
                    <a:lnTo>
                      <a:pt x="402" y="357"/>
                    </a:lnTo>
                    <a:lnTo>
                      <a:pt x="396" y="360"/>
                    </a:lnTo>
                    <a:lnTo>
                      <a:pt x="390" y="361"/>
                    </a:lnTo>
                    <a:lnTo>
                      <a:pt x="383" y="362"/>
                    </a:lnTo>
                    <a:lnTo>
                      <a:pt x="376" y="362"/>
                    </a:lnTo>
                    <a:lnTo>
                      <a:pt x="369" y="362"/>
                    </a:lnTo>
                    <a:lnTo>
                      <a:pt x="364" y="362"/>
                    </a:lnTo>
                    <a:lnTo>
                      <a:pt x="364" y="364"/>
                    </a:lnTo>
                    <a:lnTo>
                      <a:pt x="364" y="365"/>
                    </a:lnTo>
                    <a:lnTo>
                      <a:pt x="364" y="367"/>
                    </a:lnTo>
                    <a:lnTo>
                      <a:pt x="364" y="369"/>
                    </a:lnTo>
                    <a:lnTo>
                      <a:pt x="375" y="368"/>
                    </a:lnTo>
                    <a:lnTo>
                      <a:pt x="384" y="367"/>
                    </a:lnTo>
                    <a:lnTo>
                      <a:pt x="390" y="367"/>
                    </a:lnTo>
                    <a:lnTo>
                      <a:pt x="395" y="367"/>
                    </a:lnTo>
                    <a:lnTo>
                      <a:pt x="399" y="367"/>
                    </a:lnTo>
                    <a:lnTo>
                      <a:pt x="401" y="367"/>
                    </a:lnTo>
                    <a:lnTo>
                      <a:pt x="404" y="367"/>
                    </a:lnTo>
                    <a:lnTo>
                      <a:pt x="406" y="368"/>
                    </a:lnTo>
                    <a:lnTo>
                      <a:pt x="405" y="370"/>
                    </a:lnTo>
                    <a:lnTo>
                      <a:pt x="405" y="372"/>
                    </a:lnTo>
                    <a:lnTo>
                      <a:pt x="404" y="376"/>
                    </a:lnTo>
                    <a:lnTo>
                      <a:pt x="403" y="379"/>
                    </a:lnTo>
                    <a:lnTo>
                      <a:pt x="400" y="380"/>
                    </a:lnTo>
                    <a:lnTo>
                      <a:pt x="396" y="380"/>
                    </a:lnTo>
                    <a:lnTo>
                      <a:pt x="388" y="381"/>
                    </a:lnTo>
                    <a:lnTo>
                      <a:pt x="373" y="383"/>
                    </a:lnTo>
                    <a:lnTo>
                      <a:pt x="374" y="385"/>
                    </a:lnTo>
                    <a:lnTo>
                      <a:pt x="374" y="386"/>
                    </a:lnTo>
                    <a:lnTo>
                      <a:pt x="374" y="388"/>
                    </a:lnTo>
                    <a:lnTo>
                      <a:pt x="374" y="390"/>
                    </a:lnTo>
                    <a:lnTo>
                      <a:pt x="376" y="390"/>
                    </a:lnTo>
                    <a:lnTo>
                      <a:pt x="380" y="391"/>
                    </a:lnTo>
                    <a:lnTo>
                      <a:pt x="382" y="392"/>
                    </a:lnTo>
                    <a:lnTo>
                      <a:pt x="385" y="393"/>
                    </a:lnTo>
                    <a:lnTo>
                      <a:pt x="376" y="393"/>
                    </a:lnTo>
                    <a:lnTo>
                      <a:pt x="366" y="393"/>
                    </a:lnTo>
                    <a:lnTo>
                      <a:pt x="353" y="393"/>
                    </a:lnTo>
                    <a:lnTo>
                      <a:pt x="337" y="393"/>
                    </a:lnTo>
                    <a:lnTo>
                      <a:pt x="320" y="392"/>
                    </a:lnTo>
                    <a:lnTo>
                      <a:pt x="300" y="392"/>
                    </a:lnTo>
                    <a:lnTo>
                      <a:pt x="278" y="392"/>
                    </a:lnTo>
                    <a:lnTo>
                      <a:pt x="254" y="391"/>
                    </a:lnTo>
                    <a:lnTo>
                      <a:pt x="228" y="391"/>
                    </a:lnTo>
                    <a:lnTo>
                      <a:pt x="200" y="391"/>
                    </a:lnTo>
                    <a:lnTo>
                      <a:pt x="171" y="390"/>
                    </a:lnTo>
                    <a:lnTo>
                      <a:pt x="139" y="390"/>
                    </a:lnTo>
                    <a:lnTo>
                      <a:pt x="106" y="390"/>
                    </a:lnTo>
                    <a:lnTo>
                      <a:pt x="72" y="389"/>
                    </a:lnTo>
                    <a:lnTo>
                      <a:pt x="36" y="389"/>
                    </a:lnTo>
                    <a:lnTo>
                      <a:pt x="0" y="389"/>
                    </a:lnTo>
                    <a:lnTo>
                      <a:pt x="3" y="381"/>
                    </a:lnTo>
                    <a:lnTo>
                      <a:pt x="9" y="372"/>
                    </a:lnTo>
                    <a:lnTo>
                      <a:pt x="16" y="363"/>
                    </a:lnTo>
                    <a:lnTo>
                      <a:pt x="27" y="353"/>
                    </a:lnTo>
                    <a:lnTo>
                      <a:pt x="38" y="345"/>
                    </a:lnTo>
                    <a:lnTo>
                      <a:pt x="48" y="336"/>
                    </a:lnTo>
                    <a:lnTo>
                      <a:pt x="58" y="329"/>
                    </a:lnTo>
                    <a:lnTo>
                      <a:pt x="65" y="324"/>
                    </a:lnTo>
                    <a:lnTo>
                      <a:pt x="70" y="318"/>
                    </a:lnTo>
                    <a:lnTo>
                      <a:pt x="82" y="306"/>
                    </a:lnTo>
                    <a:lnTo>
                      <a:pt x="96" y="291"/>
                    </a:lnTo>
                    <a:lnTo>
                      <a:pt x="111" y="274"/>
                    </a:lnTo>
                    <a:lnTo>
                      <a:pt x="127" y="256"/>
                    </a:lnTo>
                    <a:lnTo>
                      <a:pt x="141" y="239"/>
                    </a:lnTo>
                    <a:lnTo>
                      <a:pt x="150" y="225"/>
                    </a:lnTo>
                    <a:lnTo>
                      <a:pt x="154" y="214"/>
                    </a:lnTo>
                    <a:lnTo>
                      <a:pt x="150" y="211"/>
                    </a:lnTo>
                    <a:lnTo>
                      <a:pt x="146" y="208"/>
                    </a:lnTo>
                    <a:lnTo>
                      <a:pt x="142" y="205"/>
                    </a:lnTo>
                    <a:lnTo>
                      <a:pt x="139" y="203"/>
                    </a:lnTo>
                    <a:lnTo>
                      <a:pt x="140" y="198"/>
                    </a:lnTo>
                    <a:lnTo>
                      <a:pt x="143" y="193"/>
                    </a:lnTo>
                    <a:lnTo>
                      <a:pt x="147" y="189"/>
                    </a:lnTo>
                    <a:lnTo>
                      <a:pt x="153" y="184"/>
                    </a:lnTo>
                    <a:lnTo>
                      <a:pt x="158" y="179"/>
                    </a:lnTo>
                    <a:lnTo>
                      <a:pt x="164" y="176"/>
                    </a:lnTo>
                    <a:lnTo>
                      <a:pt x="168" y="174"/>
                    </a:lnTo>
                    <a:lnTo>
                      <a:pt x="173" y="173"/>
                    </a:lnTo>
                    <a:lnTo>
                      <a:pt x="175" y="177"/>
                    </a:lnTo>
                    <a:lnTo>
                      <a:pt x="178" y="183"/>
                    </a:lnTo>
                    <a:lnTo>
                      <a:pt x="180" y="188"/>
                    </a:lnTo>
                    <a:lnTo>
                      <a:pt x="184" y="192"/>
                    </a:lnTo>
                    <a:lnTo>
                      <a:pt x="188" y="196"/>
                    </a:lnTo>
                    <a:lnTo>
                      <a:pt x="193" y="199"/>
                    </a:lnTo>
                    <a:lnTo>
                      <a:pt x="199" y="202"/>
                    </a:lnTo>
                    <a:lnTo>
                      <a:pt x="206" y="203"/>
                    </a:lnTo>
                    <a:lnTo>
                      <a:pt x="219" y="181"/>
                    </a:lnTo>
                    <a:lnTo>
                      <a:pt x="232" y="159"/>
                    </a:lnTo>
                    <a:lnTo>
                      <a:pt x="245" y="137"/>
                    </a:lnTo>
                    <a:lnTo>
                      <a:pt x="258" y="114"/>
                    </a:lnTo>
                    <a:lnTo>
                      <a:pt x="269" y="92"/>
                    </a:lnTo>
                    <a:lnTo>
                      <a:pt x="278" y="68"/>
                    </a:lnTo>
                    <a:lnTo>
                      <a:pt x="286" y="44"/>
                    </a:lnTo>
                    <a:lnTo>
                      <a:pt x="289" y="20"/>
                    </a:lnTo>
                    <a:lnTo>
                      <a:pt x="295" y="12"/>
                    </a:lnTo>
                    <a:lnTo>
                      <a:pt x="300" y="5"/>
                    </a:lnTo>
                    <a:lnTo>
                      <a:pt x="304" y="2"/>
                    </a:lnTo>
                    <a:lnTo>
                      <a:pt x="307" y="0"/>
                    </a:lnTo>
                    <a:lnTo>
                      <a:pt x="311" y="1"/>
                    </a:lnTo>
                    <a:lnTo>
                      <a:pt x="316" y="3"/>
                    </a:lnTo>
                    <a:lnTo>
                      <a:pt x="324" y="5"/>
                    </a:lnTo>
                    <a:lnTo>
                      <a:pt x="334" y="10"/>
                    </a:lnTo>
                    <a:lnTo>
                      <a:pt x="356" y="14"/>
                    </a:lnTo>
                    <a:lnTo>
                      <a:pt x="378" y="18"/>
                    </a:lnTo>
                    <a:lnTo>
                      <a:pt x="400" y="24"/>
                    </a:lnTo>
                    <a:lnTo>
                      <a:pt x="421" y="31"/>
                    </a:lnTo>
                    <a:lnTo>
                      <a:pt x="442" y="38"/>
                    </a:lnTo>
                    <a:lnTo>
                      <a:pt x="462" y="48"/>
                    </a:lnTo>
                    <a:lnTo>
                      <a:pt x="482" y="59"/>
                    </a:lnTo>
                    <a:lnTo>
                      <a:pt x="502" y="72"/>
                    </a:lnTo>
                    <a:lnTo>
                      <a:pt x="491" y="77"/>
                    </a:lnTo>
                    <a:lnTo>
                      <a:pt x="486" y="80"/>
                    </a:lnTo>
                    <a:lnTo>
                      <a:pt x="483" y="82"/>
                    </a:lnTo>
                    <a:lnTo>
                      <a:pt x="481" y="84"/>
                    </a:lnTo>
                    <a:lnTo>
                      <a:pt x="488" y="84"/>
                    </a:lnTo>
                    <a:lnTo>
                      <a:pt x="497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1" y="86"/>
                    </a:lnTo>
                    <a:lnTo>
                      <a:pt x="513" y="87"/>
                    </a:lnTo>
                    <a:lnTo>
                      <a:pt x="513" y="88"/>
                    </a:lnTo>
                    <a:lnTo>
                      <a:pt x="513" y="89"/>
                    </a:lnTo>
                    <a:lnTo>
                      <a:pt x="507" y="97"/>
                    </a:lnTo>
                    <a:lnTo>
                      <a:pt x="501" y="101"/>
                    </a:lnTo>
                    <a:lnTo>
                      <a:pt x="494" y="104"/>
                    </a:lnTo>
                    <a:lnTo>
                      <a:pt x="488" y="110"/>
                    </a:lnTo>
                    <a:lnTo>
                      <a:pt x="494" y="110"/>
                    </a:lnTo>
                    <a:lnTo>
                      <a:pt x="499" y="110"/>
                    </a:lnTo>
                    <a:lnTo>
                      <a:pt x="504" y="110"/>
                    </a:lnTo>
                    <a:lnTo>
                      <a:pt x="509" y="110"/>
                    </a:lnTo>
                    <a:lnTo>
                      <a:pt x="509" y="112"/>
                    </a:lnTo>
                    <a:lnTo>
                      <a:pt x="508" y="115"/>
                    </a:lnTo>
                    <a:lnTo>
                      <a:pt x="507" y="118"/>
                    </a:lnTo>
                    <a:lnTo>
                      <a:pt x="506" y="120"/>
                    </a:lnTo>
                    <a:lnTo>
                      <a:pt x="500" y="122"/>
                    </a:lnTo>
                    <a:lnTo>
                      <a:pt x="496" y="123"/>
                    </a:lnTo>
                    <a:lnTo>
                      <a:pt x="490" y="127"/>
                    </a:lnTo>
                    <a:lnTo>
                      <a:pt x="487" y="132"/>
                    </a:lnTo>
                    <a:lnTo>
                      <a:pt x="496" y="130"/>
                    </a:lnTo>
                    <a:lnTo>
                      <a:pt x="502" y="130"/>
                    </a:lnTo>
                    <a:lnTo>
                      <a:pt x="506" y="130"/>
                    </a:lnTo>
                    <a:lnTo>
                      <a:pt x="514" y="131"/>
                    </a:lnTo>
                    <a:lnTo>
                      <a:pt x="513" y="133"/>
                    </a:lnTo>
                    <a:lnTo>
                      <a:pt x="513" y="135"/>
                    </a:lnTo>
                    <a:lnTo>
                      <a:pt x="513" y="137"/>
                    </a:lnTo>
                    <a:lnTo>
                      <a:pt x="513" y="139"/>
                    </a:lnTo>
                    <a:lnTo>
                      <a:pt x="506" y="141"/>
                    </a:lnTo>
                    <a:lnTo>
                      <a:pt x="501" y="142"/>
                    </a:lnTo>
                    <a:lnTo>
                      <a:pt x="495" y="145"/>
                    </a:lnTo>
                    <a:lnTo>
                      <a:pt x="488" y="146"/>
                    </a:lnTo>
                    <a:lnTo>
                      <a:pt x="487" y="148"/>
                    </a:lnTo>
                    <a:lnTo>
                      <a:pt x="487" y="149"/>
                    </a:lnTo>
                    <a:lnTo>
                      <a:pt x="487" y="150"/>
                    </a:lnTo>
                    <a:lnTo>
                      <a:pt x="487" y="152"/>
                    </a:lnTo>
                    <a:lnTo>
                      <a:pt x="491" y="152"/>
                    </a:lnTo>
                    <a:lnTo>
                      <a:pt x="496" y="152"/>
                    </a:lnTo>
                    <a:lnTo>
                      <a:pt x="500" y="151"/>
                    </a:lnTo>
                    <a:lnTo>
                      <a:pt x="504" y="151"/>
                    </a:lnTo>
                    <a:lnTo>
                      <a:pt x="508" y="151"/>
                    </a:lnTo>
                    <a:lnTo>
                      <a:pt x="511" y="150"/>
                    </a:lnTo>
                    <a:lnTo>
                      <a:pt x="516" y="150"/>
                    </a:lnTo>
                    <a:lnTo>
                      <a:pt x="520" y="150"/>
                    </a:lnTo>
                    <a:lnTo>
                      <a:pt x="520" y="152"/>
                    </a:lnTo>
                    <a:lnTo>
                      <a:pt x="519" y="154"/>
                    </a:lnTo>
                    <a:lnTo>
                      <a:pt x="518" y="155"/>
                    </a:lnTo>
                    <a:lnTo>
                      <a:pt x="517" y="156"/>
                    </a:lnTo>
                    <a:lnTo>
                      <a:pt x="511" y="158"/>
                    </a:lnTo>
                    <a:lnTo>
                      <a:pt x="507" y="160"/>
                    </a:lnTo>
                    <a:lnTo>
                      <a:pt x="502" y="162"/>
                    </a:lnTo>
                    <a:lnTo>
                      <a:pt x="498" y="164"/>
                    </a:lnTo>
                    <a:lnTo>
                      <a:pt x="497" y="166"/>
                    </a:lnTo>
                    <a:lnTo>
                      <a:pt x="496" y="167"/>
                    </a:lnTo>
                    <a:lnTo>
                      <a:pt x="496" y="168"/>
                    </a:lnTo>
                    <a:lnTo>
                      <a:pt x="495" y="170"/>
                    </a:lnTo>
                    <a:lnTo>
                      <a:pt x="502" y="169"/>
                    </a:lnTo>
                    <a:lnTo>
                      <a:pt x="509" y="168"/>
                    </a:lnTo>
                    <a:lnTo>
                      <a:pt x="516" y="167"/>
                    </a:lnTo>
                    <a:lnTo>
                      <a:pt x="523" y="167"/>
                    </a:lnTo>
                    <a:lnTo>
                      <a:pt x="520" y="173"/>
                    </a:lnTo>
                    <a:lnTo>
                      <a:pt x="513" y="177"/>
                    </a:lnTo>
                    <a:lnTo>
                      <a:pt x="503" y="180"/>
                    </a:lnTo>
                    <a:lnTo>
                      <a:pt x="498" y="185"/>
                    </a:lnTo>
                    <a:lnTo>
                      <a:pt x="502" y="185"/>
                    </a:lnTo>
                    <a:lnTo>
                      <a:pt x="506" y="185"/>
                    </a:lnTo>
                    <a:lnTo>
                      <a:pt x="509" y="185"/>
                    </a:lnTo>
                    <a:lnTo>
                      <a:pt x="514" y="185"/>
                    </a:lnTo>
                    <a:lnTo>
                      <a:pt x="518" y="185"/>
                    </a:lnTo>
                    <a:lnTo>
                      <a:pt x="522" y="185"/>
                    </a:lnTo>
                    <a:lnTo>
                      <a:pt x="525" y="185"/>
                    </a:lnTo>
                    <a:lnTo>
                      <a:pt x="529" y="185"/>
                    </a:lnTo>
                    <a:lnTo>
                      <a:pt x="528" y="191"/>
                    </a:lnTo>
                    <a:lnTo>
                      <a:pt x="526" y="195"/>
                    </a:lnTo>
                    <a:lnTo>
                      <a:pt x="523" y="198"/>
                    </a:lnTo>
                    <a:lnTo>
                      <a:pt x="518" y="200"/>
                    </a:lnTo>
                    <a:lnTo>
                      <a:pt x="513" y="203"/>
                    </a:lnTo>
                    <a:lnTo>
                      <a:pt x="507" y="204"/>
                    </a:lnTo>
                    <a:lnTo>
                      <a:pt x="501" y="205"/>
                    </a:lnTo>
                    <a:lnTo>
                      <a:pt x="496" y="206"/>
                    </a:lnTo>
                    <a:lnTo>
                      <a:pt x="496" y="208"/>
                    </a:lnTo>
                    <a:lnTo>
                      <a:pt x="496" y="209"/>
                    </a:lnTo>
                    <a:lnTo>
                      <a:pt x="495" y="211"/>
                    </a:lnTo>
                    <a:lnTo>
                      <a:pt x="495" y="212"/>
                    </a:lnTo>
                    <a:lnTo>
                      <a:pt x="505" y="210"/>
                    </a:lnTo>
                    <a:lnTo>
                      <a:pt x="513" y="209"/>
                    </a:lnTo>
                    <a:lnTo>
                      <a:pt x="519" y="207"/>
                    </a:lnTo>
                    <a:lnTo>
                      <a:pt x="523" y="207"/>
                    </a:lnTo>
                    <a:lnTo>
                      <a:pt x="526" y="206"/>
                    </a:lnTo>
                    <a:lnTo>
                      <a:pt x="529" y="206"/>
                    </a:lnTo>
                    <a:lnTo>
                      <a:pt x="531" y="206"/>
                    </a:lnTo>
                    <a:lnTo>
                      <a:pt x="535" y="206"/>
                    </a:lnTo>
                    <a:lnTo>
                      <a:pt x="535" y="208"/>
                    </a:lnTo>
                    <a:lnTo>
                      <a:pt x="536" y="209"/>
                    </a:lnTo>
                    <a:lnTo>
                      <a:pt x="537" y="211"/>
                    </a:lnTo>
                    <a:lnTo>
                      <a:pt x="538" y="213"/>
                    </a:lnTo>
                    <a:lnTo>
                      <a:pt x="529" y="218"/>
                    </a:lnTo>
                    <a:lnTo>
                      <a:pt x="521" y="222"/>
                    </a:lnTo>
                    <a:lnTo>
                      <a:pt x="514" y="224"/>
                    </a:lnTo>
                    <a:lnTo>
                      <a:pt x="508" y="231"/>
                    </a:lnTo>
                    <a:lnTo>
                      <a:pt x="513" y="231"/>
                    </a:lnTo>
                    <a:lnTo>
                      <a:pt x="517" y="230"/>
                    </a:lnTo>
                    <a:lnTo>
                      <a:pt x="521" y="230"/>
                    </a:lnTo>
                    <a:lnTo>
                      <a:pt x="525" y="229"/>
                    </a:lnTo>
                    <a:lnTo>
                      <a:pt x="529" y="229"/>
                    </a:lnTo>
                    <a:lnTo>
                      <a:pt x="533" y="228"/>
                    </a:lnTo>
                    <a:lnTo>
                      <a:pt x="537" y="228"/>
                    </a:lnTo>
                    <a:lnTo>
                      <a:pt x="541" y="228"/>
                    </a:lnTo>
                    <a:lnTo>
                      <a:pt x="541" y="230"/>
                    </a:lnTo>
                    <a:lnTo>
                      <a:pt x="541" y="233"/>
                    </a:lnTo>
                    <a:lnTo>
                      <a:pt x="541" y="236"/>
                    </a:lnTo>
                    <a:lnTo>
                      <a:pt x="541" y="241"/>
                    </a:lnTo>
                    <a:lnTo>
                      <a:pt x="537" y="244"/>
                    </a:lnTo>
                    <a:lnTo>
                      <a:pt x="533" y="246"/>
                    </a:lnTo>
                    <a:lnTo>
                      <a:pt x="527" y="247"/>
                    </a:lnTo>
                    <a:lnTo>
                      <a:pt x="523" y="248"/>
                    </a:lnTo>
                    <a:lnTo>
                      <a:pt x="518" y="249"/>
                    </a:lnTo>
                    <a:lnTo>
                      <a:pt x="513" y="250"/>
                    </a:lnTo>
                    <a:lnTo>
                      <a:pt x="508" y="251"/>
                    </a:lnTo>
                    <a:lnTo>
                      <a:pt x="505" y="253"/>
                    </a:lnTo>
                    <a:lnTo>
                      <a:pt x="505" y="253"/>
                    </a:lnTo>
                    <a:lnTo>
                      <a:pt x="506" y="254"/>
                    </a:lnTo>
                    <a:lnTo>
                      <a:pt x="506" y="255"/>
                    </a:lnTo>
                    <a:lnTo>
                      <a:pt x="506" y="256"/>
                    </a:lnTo>
                    <a:lnTo>
                      <a:pt x="510" y="256"/>
                    </a:lnTo>
                    <a:lnTo>
                      <a:pt x="516" y="255"/>
                    </a:lnTo>
                    <a:lnTo>
                      <a:pt x="520" y="255"/>
                    </a:lnTo>
                    <a:lnTo>
                      <a:pt x="524" y="254"/>
                    </a:lnTo>
                    <a:lnTo>
                      <a:pt x="529" y="253"/>
                    </a:lnTo>
                    <a:lnTo>
                      <a:pt x="534" y="253"/>
                    </a:lnTo>
                    <a:lnTo>
                      <a:pt x="538" y="252"/>
                    </a:lnTo>
                    <a:lnTo>
                      <a:pt x="542" y="252"/>
                    </a:lnTo>
                    <a:lnTo>
                      <a:pt x="542" y="255"/>
                    </a:lnTo>
                    <a:lnTo>
                      <a:pt x="543" y="257"/>
                    </a:lnTo>
                    <a:lnTo>
                      <a:pt x="544" y="261"/>
                    </a:lnTo>
                    <a:lnTo>
                      <a:pt x="544" y="263"/>
                    </a:lnTo>
                    <a:lnTo>
                      <a:pt x="540" y="264"/>
                    </a:lnTo>
                    <a:lnTo>
                      <a:pt x="536" y="265"/>
                    </a:lnTo>
                    <a:lnTo>
                      <a:pt x="531" y="267"/>
                    </a:lnTo>
                    <a:lnTo>
                      <a:pt x="527" y="268"/>
                    </a:lnTo>
                    <a:lnTo>
                      <a:pt x="523" y="269"/>
                    </a:lnTo>
                    <a:lnTo>
                      <a:pt x="519" y="271"/>
                    </a:lnTo>
                    <a:lnTo>
                      <a:pt x="515" y="272"/>
                    </a:lnTo>
                    <a:lnTo>
                      <a:pt x="510" y="273"/>
                    </a:lnTo>
                    <a:lnTo>
                      <a:pt x="510" y="274"/>
                    </a:lnTo>
                    <a:lnTo>
                      <a:pt x="510" y="275"/>
                    </a:lnTo>
                    <a:lnTo>
                      <a:pt x="510" y="276"/>
                    </a:lnTo>
                    <a:lnTo>
                      <a:pt x="510" y="277"/>
                    </a:lnTo>
                    <a:lnTo>
                      <a:pt x="515" y="277"/>
                    </a:lnTo>
                    <a:lnTo>
                      <a:pt x="520" y="277"/>
                    </a:lnTo>
                    <a:lnTo>
                      <a:pt x="524" y="277"/>
                    </a:lnTo>
                    <a:lnTo>
                      <a:pt x="529" y="276"/>
                    </a:lnTo>
                    <a:lnTo>
                      <a:pt x="534" y="276"/>
                    </a:lnTo>
                    <a:lnTo>
                      <a:pt x="539" y="275"/>
                    </a:lnTo>
                    <a:lnTo>
                      <a:pt x="543" y="275"/>
                    </a:lnTo>
                    <a:lnTo>
                      <a:pt x="548" y="274"/>
                    </a:lnTo>
                    <a:lnTo>
                      <a:pt x="548" y="276"/>
                    </a:lnTo>
                    <a:lnTo>
                      <a:pt x="548" y="278"/>
                    </a:lnTo>
                    <a:lnTo>
                      <a:pt x="547" y="282"/>
                    </a:lnTo>
                    <a:lnTo>
                      <a:pt x="547" y="284"/>
                    </a:lnTo>
                    <a:lnTo>
                      <a:pt x="545" y="285"/>
                    </a:lnTo>
                    <a:lnTo>
                      <a:pt x="544" y="286"/>
                    </a:lnTo>
                    <a:lnTo>
                      <a:pt x="542" y="287"/>
                    </a:lnTo>
                    <a:lnTo>
                      <a:pt x="539" y="287"/>
                    </a:lnTo>
                    <a:lnTo>
                      <a:pt x="535" y="289"/>
                    </a:lnTo>
                    <a:lnTo>
                      <a:pt x="528" y="290"/>
                    </a:lnTo>
                    <a:lnTo>
                      <a:pt x="521" y="292"/>
                    </a:lnTo>
                    <a:lnTo>
                      <a:pt x="510" y="294"/>
                    </a:lnTo>
                    <a:lnTo>
                      <a:pt x="510" y="295"/>
                    </a:lnTo>
                    <a:lnTo>
                      <a:pt x="510" y="296"/>
                    </a:lnTo>
                    <a:lnTo>
                      <a:pt x="509" y="297"/>
                    </a:lnTo>
                    <a:lnTo>
                      <a:pt x="509" y="299"/>
                    </a:lnTo>
                    <a:lnTo>
                      <a:pt x="515" y="299"/>
                    </a:lnTo>
                    <a:lnTo>
                      <a:pt x="520" y="297"/>
                    </a:lnTo>
                    <a:lnTo>
                      <a:pt x="525" y="297"/>
                    </a:lnTo>
                    <a:lnTo>
                      <a:pt x="529" y="296"/>
                    </a:lnTo>
                    <a:lnTo>
                      <a:pt x="535" y="296"/>
                    </a:lnTo>
                    <a:lnTo>
                      <a:pt x="540" y="295"/>
                    </a:lnTo>
                    <a:lnTo>
                      <a:pt x="544" y="295"/>
                    </a:lnTo>
                    <a:lnTo>
                      <a:pt x="549" y="295"/>
                    </a:lnTo>
                    <a:lnTo>
                      <a:pt x="550" y="300"/>
                    </a:lnTo>
                    <a:lnTo>
                      <a:pt x="552" y="302"/>
                    </a:lnTo>
                    <a:lnTo>
                      <a:pt x="552" y="304"/>
                    </a:lnTo>
                    <a:lnTo>
                      <a:pt x="552" y="306"/>
                    </a:lnTo>
                    <a:lnTo>
                      <a:pt x="545" y="308"/>
                    </a:lnTo>
                    <a:lnTo>
                      <a:pt x="539" y="310"/>
                    </a:lnTo>
                    <a:lnTo>
                      <a:pt x="533" y="312"/>
                    </a:lnTo>
                    <a:lnTo>
                      <a:pt x="526" y="313"/>
                    </a:lnTo>
                    <a:lnTo>
                      <a:pt x="521" y="315"/>
                    </a:lnTo>
                    <a:lnTo>
                      <a:pt x="516" y="316"/>
                    </a:lnTo>
                    <a:lnTo>
                      <a:pt x="513" y="316"/>
                    </a:lnTo>
                    <a:lnTo>
                      <a:pt x="510" y="318"/>
                    </a:lnTo>
                    <a:lnTo>
                      <a:pt x="520" y="319"/>
                    </a:lnTo>
                    <a:lnTo>
                      <a:pt x="527" y="319"/>
                    </a:lnTo>
                    <a:lnTo>
                      <a:pt x="533" y="319"/>
                    </a:lnTo>
                    <a:lnTo>
                      <a:pt x="537" y="319"/>
                    </a:lnTo>
                    <a:lnTo>
                      <a:pt x="541" y="319"/>
                    </a:lnTo>
                    <a:lnTo>
                      <a:pt x="544" y="319"/>
                    </a:lnTo>
                    <a:lnTo>
                      <a:pt x="548" y="318"/>
                    </a:lnTo>
                    <a:lnTo>
                      <a:pt x="553" y="316"/>
                    </a:lnTo>
                    <a:lnTo>
                      <a:pt x="555" y="321"/>
                    </a:lnTo>
                    <a:lnTo>
                      <a:pt x="556" y="323"/>
                    </a:lnTo>
                    <a:lnTo>
                      <a:pt x="556" y="325"/>
                    </a:lnTo>
                    <a:lnTo>
                      <a:pt x="556" y="327"/>
                    </a:lnTo>
                    <a:lnTo>
                      <a:pt x="547" y="328"/>
                    </a:lnTo>
                    <a:lnTo>
                      <a:pt x="540" y="329"/>
                    </a:lnTo>
                    <a:lnTo>
                      <a:pt x="531" y="331"/>
                    </a:lnTo>
                    <a:lnTo>
                      <a:pt x="524" y="332"/>
                    </a:lnTo>
                    <a:lnTo>
                      <a:pt x="518" y="333"/>
                    </a:lnTo>
                    <a:lnTo>
                      <a:pt x="513" y="334"/>
                    </a:lnTo>
                    <a:lnTo>
                      <a:pt x="508" y="335"/>
                    </a:lnTo>
                    <a:lnTo>
                      <a:pt x="506" y="336"/>
                    </a:lnTo>
                    <a:lnTo>
                      <a:pt x="509" y="338"/>
                    </a:lnTo>
                    <a:lnTo>
                      <a:pt x="515" y="339"/>
                    </a:lnTo>
                    <a:lnTo>
                      <a:pt x="521" y="339"/>
                    </a:lnTo>
                    <a:lnTo>
                      <a:pt x="529" y="338"/>
                    </a:lnTo>
                    <a:lnTo>
                      <a:pt x="538" y="338"/>
                    </a:lnTo>
                    <a:lnTo>
                      <a:pt x="546" y="338"/>
                    </a:lnTo>
                    <a:lnTo>
                      <a:pt x="554" y="336"/>
                    </a:lnTo>
                    <a:lnTo>
                      <a:pt x="559" y="336"/>
                    </a:lnTo>
                    <a:lnTo>
                      <a:pt x="558" y="339"/>
                    </a:lnTo>
                    <a:lnTo>
                      <a:pt x="557" y="342"/>
                    </a:lnTo>
                    <a:lnTo>
                      <a:pt x="556" y="344"/>
                    </a:lnTo>
                    <a:lnTo>
                      <a:pt x="556" y="347"/>
                    </a:lnTo>
                    <a:lnTo>
                      <a:pt x="550" y="347"/>
                    </a:lnTo>
                    <a:lnTo>
                      <a:pt x="544" y="348"/>
                    </a:lnTo>
                    <a:lnTo>
                      <a:pt x="539" y="349"/>
                    </a:lnTo>
                    <a:lnTo>
                      <a:pt x="533" y="350"/>
                    </a:lnTo>
                    <a:lnTo>
                      <a:pt x="526" y="351"/>
                    </a:lnTo>
                    <a:lnTo>
                      <a:pt x="521" y="352"/>
                    </a:lnTo>
                    <a:lnTo>
                      <a:pt x="515" y="353"/>
                    </a:lnTo>
                    <a:lnTo>
                      <a:pt x="509" y="354"/>
                    </a:lnTo>
                    <a:lnTo>
                      <a:pt x="509" y="355"/>
                    </a:lnTo>
                    <a:lnTo>
                      <a:pt x="509" y="358"/>
                    </a:lnTo>
                    <a:lnTo>
                      <a:pt x="509" y="359"/>
                    </a:lnTo>
                    <a:lnTo>
                      <a:pt x="509" y="361"/>
                    </a:lnTo>
                    <a:lnTo>
                      <a:pt x="516" y="360"/>
                    </a:lnTo>
                    <a:lnTo>
                      <a:pt x="522" y="359"/>
                    </a:lnTo>
                    <a:lnTo>
                      <a:pt x="528" y="358"/>
                    </a:lnTo>
                    <a:lnTo>
                      <a:pt x="535" y="357"/>
                    </a:lnTo>
                    <a:lnTo>
                      <a:pt x="541" y="357"/>
                    </a:lnTo>
                    <a:lnTo>
                      <a:pt x="547" y="357"/>
                    </a:lnTo>
                    <a:lnTo>
                      <a:pt x="554" y="358"/>
                    </a:lnTo>
                    <a:lnTo>
                      <a:pt x="559" y="361"/>
                    </a:lnTo>
                    <a:lnTo>
                      <a:pt x="559" y="362"/>
                    </a:lnTo>
                    <a:lnTo>
                      <a:pt x="559" y="364"/>
                    </a:lnTo>
                    <a:lnTo>
                      <a:pt x="559" y="366"/>
                    </a:lnTo>
                    <a:lnTo>
                      <a:pt x="559" y="369"/>
                    </a:lnTo>
                    <a:lnTo>
                      <a:pt x="554" y="372"/>
                    </a:lnTo>
                    <a:lnTo>
                      <a:pt x="547" y="374"/>
                    </a:lnTo>
                    <a:lnTo>
                      <a:pt x="541" y="376"/>
                    </a:lnTo>
                    <a:lnTo>
                      <a:pt x="535" y="377"/>
                    </a:lnTo>
                    <a:lnTo>
                      <a:pt x="527" y="377"/>
                    </a:lnTo>
                    <a:lnTo>
                      <a:pt x="521" y="376"/>
                    </a:lnTo>
                    <a:lnTo>
                      <a:pt x="516" y="376"/>
                    </a:lnTo>
                    <a:lnTo>
                      <a:pt x="510" y="376"/>
                    </a:lnTo>
                    <a:lnTo>
                      <a:pt x="513" y="380"/>
                    </a:lnTo>
                    <a:lnTo>
                      <a:pt x="518" y="382"/>
                    </a:lnTo>
                    <a:lnTo>
                      <a:pt x="524" y="384"/>
                    </a:lnTo>
                    <a:lnTo>
                      <a:pt x="531" y="384"/>
                    </a:lnTo>
                    <a:lnTo>
                      <a:pt x="540" y="384"/>
                    </a:lnTo>
                    <a:lnTo>
                      <a:pt x="547" y="383"/>
                    </a:lnTo>
                    <a:lnTo>
                      <a:pt x="555" y="382"/>
                    </a:lnTo>
                    <a:lnTo>
                      <a:pt x="560" y="382"/>
                    </a:lnTo>
                    <a:lnTo>
                      <a:pt x="559" y="386"/>
                    </a:lnTo>
                    <a:lnTo>
                      <a:pt x="559" y="389"/>
                    </a:lnTo>
                    <a:lnTo>
                      <a:pt x="559" y="393"/>
                    </a:lnTo>
                    <a:lnTo>
                      <a:pt x="559" y="398"/>
                    </a:lnTo>
                    <a:lnTo>
                      <a:pt x="552" y="398"/>
                    </a:lnTo>
                    <a:lnTo>
                      <a:pt x="544" y="398"/>
                    </a:lnTo>
                    <a:lnTo>
                      <a:pt x="537" y="398"/>
                    </a:lnTo>
                    <a:lnTo>
                      <a:pt x="529" y="398"/>
                    </a:lnTo>
                    <a:lnTo>
                      <a:pt x="522" y="398"/>
                    </a:lnTo>
                    <a:lnTo>
                      <a:pt x="516" y="398"/>
                    </a:lnTo>
                    <a:lnTo>
                      <a:pt x="508" y="398"/>
                    </a:lnTo>
                    <a:lnTo>
                      <a:pt x="501" y="39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826" y="691"/>
                <a:ext cx="331" cy="762"/>
              </a:xfrm>
              <a:custGeom>
                <a:avLst/>
                <a:gdLst/>
                <a:ahLst/>
                <a:cxnLst>
                  <a:cxn ang="0">
                    <a:pos x="23" y="709"/>
                  </a:cxn>
                  <a:cxn ang="0">
                    <a:pos x="8" y="606"/>
                  </a:cxn>
                  <a:cxn ang="0">
                    <a:pos x="13" y="538"/>
                  </a:cxn>
                  <a:cxn ang="0">
                    <a:pos x="34" y="512"/>
                  </a:cxn>
                  <a:cxn ang="0">
                    <a:pos x="47" y="493"/>
                  </a:cxn>
                  <a:cxn ang="0">
                    <a:pos x="64" y="469"/>
                  </a:cxn>
                  <a:cxn ang="0">
                    <a:pos x="75" y="427"/>
                  </a:cxn>
                  <a:cxn ang="0">
                    <a:pos x="73" y="379"/>
                  </a:cxn>
                  <a:cxn ang="0">
                    <a:pos x="64" y="323"/>
                  </a:cxn>
                  <a:cxn ang="0">
                    <a:pos x="56" y="281"/>
                  </a:cxn>
                  <a:cxn ang="0">
                    <a:pos x="49" y="197"/>
                  </a:cxn>
                  <a:cxn ang="0">
                    <a:pos x="56" y="92"/>
                  </a:cxn>
                  <a:cxn ang="0">
                    <a:pos x="62" y="43"/>
                  </a:cxn>
                  <a:cxn ang="0">
                    <a:pos x="66" y="46"/>
                  </a:cxn>
                  <a:cxn ang="0">
                    <a:pos x="80" y="47"/>
                  </a:cxn>
                  <a:cxn ang="0">
                    <a:pos x="98" y="37"/>
                  </a:cxn>
                  <a:cxn ang="0">
                    <a:pos x="114" y="24"/>
                  </a:cxn>
                  <a:cxn ang="0">
                    <a:pos x="129" y="8"/>
                  </a:cxn>
                  <a:cxn ang="0">
                    <a:pos x="150" y="1"/>
                  </a:cxn>
                  <a:cxn ang="0">
                    <a:pos x="193" y="9"/>
                  </a:cxn>
                  <a:cxn ang="0">
                    <a:pos x="241" y="23"/>
                  </a:cxn>
                  <a:cxn ang="0">
                    <a:pos x="278" y="43"/>
                  </a:cxn>
                  <a:cxn ang="0">
                    <a:pos x="277" y="63"/>
                  </a:cxn>
                  <a:cxn ang="0">
                    <a:pos x="259" y="76"/>
                  </a:cxn>
                  <a:cxn ang="0">
                    <a:pos x="249" y="92"/>
                  </a:cxn>
                  <a:cxn ang="0">
                    <a:pos x="244" y="113"/>
                  </a:cxn>
                  <a:cxn ang="0">
                    <a:pos x="246" y="149"/>
                  </a:cxn>
                  <a:cxn ang="0">
                    <a:pos x="230" y="197"/>
                  </a:cxn>
                  <a:cxn ang="0">
                    <a:pos x="201" y="245"/>
                  </a:cxn>
                  <a:cxn ang="0">
                    <a:pos x="182" y="295"/>
                  </a:cxn>
                  <a:cxn ang="0">
                    <a:pos x="184" y="321"/>
                  </a:cxn>
                  <a:cxn ang="0">
                    <a:pos x="188" y="324"/>
                  </a:cxn>
                  <a:cxn ang="0">
                    <a:pos x="193" y="326"/>
                  </a:cxn>
                  <a:cxn ang="0">
                    <a:pos x="202" y="327"/>
                  </a:cxn>
                  <a:cxn ang="0">
                    <a:pos x="211" y="327"/>
                  </a:cxn>
                  <a:cxn ang="0">
                    <a:pos x="220" y="328"/>
                  </a:cxn>
                  <a:cxn ang="0">
                    <a:pos x="236" y="339"/>
                  </a:cxn>
                  <a:cxn ang="0">
                    <a:pos x="255" y="373"/>
                  </a:cxn>
                  <a:cxn ang="0">
                    <a:pos x="275" y="414"/>
                  </a:cxn>
                  <a:cxn ang="0">
                    <a:pos x="307" y="445"/>
                  </a:cxn>
                  <a:cxn ang="0">
                    <a:pos x="331" y="454"/>
                  </a:cxn>
                  <a:cxn ang="0">
                    <a:pos x="331" y="458"/>
                  </a:cxn>
                  <a:cxn ang="0">
                    <a:pos x="317" y="478"/>
                  </a:cxn>
                  <a:cxn ang="0">
                    <a:pos x="290" y="515"/>
                  </a:cxn>
                  <a:cxn ang="0">
                    <a:pos x="263" y="552"/>
                  </a:cxn>
                  <a:cxn ang="0">
                    <a:pos x="236" y="589"/>
                  </a:cxn>
                  <a:cxn ang="0">
                    <a:pos x="209" y="626"/>
                  </a:cxn>
                  <a:cxn ang="0">
                    <a:pos x="182" y="663"/>
                  </a:cxn>
                  <a:cxn ang="0">
                    <a:pos x="155" y="698"/>
                  </a:cxn>
                  <a:cxn ang="0">
                    <a:pos x="127" y="735"/>
                  </a:cxn>
                  <a:cxn ang="0">
                    <a:pos x="100" y="751"/>
                  </a:cxn>
                  <a:cxn ang="0">
                    <a:pos x="78" y="751"/>
                  </a:cxn>
                  <a:cxn ang="0">
                    <a:pos x="59" y="754"/>
                  </a:cxn>
                  <a:cxn ang="0">
                    <a:pos x="40" y="760"/>
                  </a:cxn>
                </a:cxnLst>
                <a:rect l="0" t="0" r="r" b="b"/>
                <a:pathLst>
                  <a:path w="331" h="762">
                    <a:moveTo>
                      <a:pt x="28" y="762"/>
                    </a:moveTo>
                    <a:lnTo>
                      <a:pt x="23" y="709"/>
                    </a:lnTo>
                    <a:lnTo>
                      <a:pt x="16" y="657"/>
                    </a:lnTo>
                    <a:lnTo>
                      <a:pt x="8" y="606"/>
                    </a:lnTo>
                    <a:lnTo>
                      <a:pt x="0" y="556"/>
                    </a:lnTo>
                    <a:lnTo>
                      <a:pt x="13" y="538"/>
                    </a:lnTo>
                    <a:lnTo>
                      <a:pt x="25" y="523"/>
                    </a:lnTo>
                    <a:lnTo>
                      <a:pt x="34" y="512"/>
                    </a:lnTo>
                    <a:lnTo>
                      <a:pt x="41" y="502"/>
                    </a:lnTo>
                    <a:lnTo>
                      <a:pt x="47" y="493"/>
                    </a:lnTo>
                    <a:lnTo>
                      <a:pt x="55" y="481"/>
                    </a:lnTo>
                    <a:lnTo>
                      <a:pt x="64" y="469"/>
                    </a:lnTo>
                    <a:lnTo>
                      <a:pt x="75" y="453"/>
                    </a:lnTo>
                    <a:lnTo>
                      <a:pt x="75" y="427"/>
                    </a:lnTo>
                    <a:lnTo>
                      <a:pt x="74" y="403"/>
                    </a:lnTo>
                    <a:lnTo>
                      <a:pt x="73" y="379"/>
                    </a:lnTo>
                    <a:lnTo>
                      <a:pt x="72" y="355"/>
                    </a:lnTo>
                    <a:lnTo>
                      <a:pt x="64" y="323"/>
                    </a:lnTo>
                    <a:lnTo>
                      <a:pt x="60" y="302"/>
                    </a:lnTo>
                    <a:lnTo>
                      <a:pt x="56" y="281"/>
                    </a:lnTo>
                    <a:lnTo>
                      <a:pt x="49" y="250"/>
                    </a:lnTo>
                    <a:lnTo>
                      <a:pt x="49" y="197"/>
                    </a:lnTo>
                    <a:lnTo>
                      <a:pt x="51" y="144"/>
                    </a:lnTo>
                    <a:lnTo>
                      <a:pt x="56" y="92"/>
                    </a:lnTo>
                    <a:lnTo>
                      <a:pt x="60" y="41"/>
                    </a:lnTo>
                    <a:lnTo>
                      <a:pt x="62" y="43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70" y="49"/>
                    </a:lnTo>
                    <a:lnTo>
                      <a:pt x="80" y="47"/>
                    </a:lnTo>
                    <a:lnTo>
                      <a:pt x="88" y="43"/>
                    </a:lnTo>
                    <a:lnTo>
                      <a:pt x="98" y="37"/>
                    </a:lnTo>
                    <a:lnTo>
                      <a:pt x="106" y="31"/>
                    </a:lnTo>
                    <a:lnTo>
                      <a:pt x="114" y="24"/>
                    </a:lnTo>
                    <a:lnTo>
                      <a:pt x="121" y="15"/>
                    </a:lnTo>
                    <a:lnTo>
                      <a:pt x="129" y="8"/>
                    </a:lnTo>
                    <a:lnTo>
                      <a:pt x="135" y="0"/>
                    </a:lnTo>
                    <a:lnTo>
                      <a:pt x="150" y="1"/>
                    </a:lnTo>
                    <a:lnTo>
                      <a:pt x="170" y="5"/>
                    </a:lnTo>
                    <a:lnTo>
                      <a:pt x="193" y="9"/>
                    </a:lnTo>
                    <a:lnTo>
                      <a:pt x="217" y="15"/>
                    </a:lnTo>
                    <a:lnTo>
                      <a:pt x="241" y="23"/>
                    </a:lnTo>
                    <a:lnTo>
                      <a:pt x="263" y="32"/>
                    </a:lnTo>
                    <a:lnTo>
                      <a:pt x="278" y="43"/>
                    </a:lnTo>
                    <a:lnTo>
                      <a:pt x="288" y="55"/>
                    </a:lnTo>
                    <a:lnTo>
                      <a:pt x="277" y="63"/>
                    </a:lnTo>
                    <a:lnTo>
                      <a:pt x="268" y="69"/>
                    </a:lnTo>
                    <a:lnTo>
                      <a:pt x="259" y="76"/>
                    </a:lnTo>
                    <a:lnTo>
                      <a:pt x="253" y="84"/>
                    </a:lnTo>
                    <a:lnTo>
                      <a:pt x="249" y="92"/>
                    </a:lnTo>
                    <a:lnTo>
                      <a:pt x="246" y="102"/>
                    </a:lnTo>
                    <a:lnTo>
                      <a:pt x="244" y="113"/>
                    </a:lnTo>
                    <a:lnTo>
                      <a:pt x="243" y="127"/>
                    </a:lnTo>
                    <a:lnTo>
                      <a:pt x="246" y="149"/>
                    </a:lnTo>
                    <a:lnTo>
                      <a:pt x="240" y="172"/>
                    </a:lnTo>
                    <a:lnTo>
                      <a:pt x="230" y="197"/>
                    </a:lnTo>
                    <a:lnTo>
                      <a:pt x="216" y="221"/>
                    </a:lnTo>
                    <a:lnTo>
                      <a:pt x="201" y="245"/>
                    </a:lnTo>
                    <a:lnTo>
                      <a:pt x="190" y="270"/>
                    </a:lnTo>
                    <a:lnTo>
                      <a:pt x="182" y="295"/>
                    </a:lnTo>
                    <a:lnTo>
                      <a:pt x="182" y="319"/>
                    </a:lnTo>
                    <a:lnTo>
                      <a:pt x="184" y="321"/>
                    </a:lnTo>
                    <a:lnTo>
                      <a:pt x="187" y="322"/>
                    </a:lnTo>
                    <a:lnTo>
                      <a:pt x="188" y="324"/>
                    </a:lnTo>
                    <a:lnTo>
                      <a:pt x="189" y="326"/>
                    </a:lnTo>
                    <a:lnTo>
                      <a:pt x="193" y="326"/>
                    </a:lnTo>
                    <a:lnTo>
                      <a:pt x="197" y="326"/>
                    </a:lnTo>
                    <a:lnTo>
                      <a:pt x="202" y="327"/>
                    </a:lnTo>
                    <a:lnTo>
                      <a:pt x="207" y="327"/>
                    </a:lnTo>
                    <a:lnTo>
                      <a:pt x="211" y="327"/>
                    </a:lnTo>
                    <a:lnTo>
                      <a:pt x="216" y="328"/>
                    </a:lnTo>
                    <a:lnTo>
                      <a:pt x="220" y="328"/>
                    </a:lnTo>
                    <a:lnTo>
                      <a:pt x="225" y="328"/>
                    </a:lnTo>
                    <a:lnTo>
                      <a:pt x="236" y="339"/>
                    </a:lnTo>
                    <a:lnTo>
                      <a:pt x="246" y="354"/>
                    </a:lnTo>
                    <a:lnTo>
                      <a:pt x="255" y="373"/>
                    </a:lnTo>
                    <a:lnTo>
                      <a:pt x="264" y="394"/>
                    </a:lnTo>
                    <a:lnTo>
                      <a:pt x="275" y="414"/>
                    </a:lnTo>
                    <a:lnTo>
                      <a:pt x="289" y="432"/>
                    </a:lnTo>
                    <a:lnTo>
                      <a:pt x="307" y="445"/>
                    </a:lnTo>
                    <a:lnTo>
                      <a:pt x="331" y="453"/>
                    </a:lnTo>
                    <a:lnTo>
                      <a:pt x="331" y="454"/>
                    </a:lnTo>
                    <a:lnTo>
                      <a:pt x="331" y="456"/>
                    </a:lnTo>
                    <a:lnTo>
                      <a:pt x="331" y="458"/>
                    </a:lnTo>
                    <a:lnTo>
                      <a:pt x="331" y="460"/>
                    </a:lnTo>
                    <a:lnTo>
                      <a:pt x="317" y="478"/>
                    </a:lnTo>
                    <a:lnTo>
                      <a:pt x="304" y="497"/>
                    </a:lnTo>
                    <a:lnTo>
                      <a:pt x="290" y="515"/>
                    </a:lnTo>
                    <a:lnTo>
                      <a:pt x="276" y="533"/>
                    </a:lnTo>
                    <a:lnTo>
                      <a:pt x="263" y="552"/>
                    </a:lnTo>
                    <a:lnTo>
                      <a:pt x="249" y="570"/>
                    </a:lnTo>
                    <a:lnTo>
                      <a:pt x="236" y="589"/>
                    </a:lnTo>
                    <a:lnTo>
                      <a:pt x="222" y="607"/>
                    </a:lnTo>
                    <a:lnTo>
                      <a:pt x="209" y="626"/>
                    </a:lnTo>
                    <a:lnTo>
                      <a:pt x="196" y="644"/>
                    </a:lnTo>
                    <a:lnTo>
                      <a:pt x="182" y="663"/>
                    </a:lnTo>
                    <a:lnTo>
                      <a:pt x="169" y="681"/>
                    </a:lnTo>
                    <a:lnTo>
                      <a:pt x="155" y="698"/>
                    </a:lnTo>
                    <a:lnTo>
                      <a:pt x="141" y="717"/>
                    </a:lnTo>
                    <a:lnTo>
                      <a:pt x="127" y="735"/>
                    </a:lnTo>
                    <a:lnTo>
                      <a:pt x="114" y="753"/>
                    </a:lnTo>
                    <a:lnTo>
                      <a:pt x="100" y="751"/>
                    </a:lnTo>
                    <a:lnTo>
                      <a:pt x="88" y="750"/>
                    </a:lnTo>
                    <a:lnTo>
                      <a:pt x="78" y="751"/>
                    </a:lnTo>
                    <a:lnTo>
                      <a:pt x="68" y="752"/>
                    </a:lnTo>
                    <a:lnTo>
                      <a:pt x="59" y="754"/>
                    </a:lnTo>
                    <a:lnTo>
                      <a:pt x="49" y="758"/>
                    </a:lnTo>
                    <a:lnTo>
                      <a:pt x="40" y="760"/>
                    </a:lnTo>
                    <a:lnTo>
                      <a:pt x="28" y="7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928" y="646"/>
                <a:ext cx="602" cy="804"/>
              </a:xfrm>
              <a:custGeom>
                <a:avLst/>
                <a:gdLst/>
                <a:ahLst/>
                <a:cxnLst>
                  <a:cxn ang="0">
                    <a:pos x="32" y="796"/>
                  </a:cxn>
                  <a:cxn ang="0">
                    <a:pos x="19" y="733"/>
                  </a:cxn>
                  <a:cxn ang="0">
                    <a:pos x="5" y="595"/>
                  </a:cxn>
                  <a:cxn ang="0">
                    <a:pos x="15" y="546"/>
                  </a:cxn>
                  <a:cxn ang="0">
                    <a:pos x="40" y="532"/>
                  </a:cxn>
                  <a:cxn ang="0">
                    <a:pos x="89" y="486"/>
                  </a:cxn>
                  <a:cxn ang="0">
                    <a:pos x="152" y="430"/>
                  </a:cxn>
                  <a:cxn ang="0">
                    <a:pos x="214" y="373"/>
                  </a:cxn>
                  <a:cxn ang="0">
                    <a:pos x="268" y="312"/>
                  </a:cxn>
                  <a:cxn ang="0">
                    <a:pos x="312" y="260"/>
                  </a:cxn>
                  <a:cxn ang="0">
                    <a:pos x="309" y="225"/>
                  </a:cxn>
                  <a:cxn ang="0">
                    <a:pos x="299" y="201"/>
                  </a:cxn>
                  <a:cxn ang="0">
                    <a:pos x="316" y="189"/>
                  </a:cxn>
                  <a:cxn ang="0">
                    <a:pos x="336" y="188"/>
                  </a:cxn>
                  <a:cxn ang="0">
                    <a:pos x="364" y="176"/>
                  </a:cxn>
                  <a:cxn ang="0">
                    <a:pos x="378" y="150"/>
                  </a:cxn>
                  <a:cxn ang="0">
                    <a:pos x="403" y="137"/>
                  </a:cxn>
                  <a:cxn ang="0">
                    <a:pos x="415" y="122"/>
                  </a:cxn>
                  <a:cxn ang="0">
                    <a:pos x="403" y="79"/>
                  </a:cxn>
                  <a:cxn ang="0">
                    <a:pos x="386" y="33"/>
                  </a:cxn>
                  <a:cxn ang="0">
                    <a:pos x="395" y="13"/>
                  </a:cxn>
                  <a:cxn ang="0">
                    <a:pos x="413" y="1"/>
                  </a:cxn>
                  <a:cxn ang="0">
                    <a:pos x="453" y="11"/>
                  </a:cxn>
                  <a:cxn ang="0">
                    <a:pos x="499" y="25"/>
                  </a:cxn>
                  <a:cxn ang="0">
                    <a:pos x="544" y="41"/>
                  </a:cxn>
                  <a:cxn ang="0">
                    <a:pos x="591" y="62"/>
                  </a:cxn>
                  <a:cxn ang="0">
                    <a:pos x="594" y="70"/>
                  </a:cxn>
                  <a:cxn ang="0">
                    <a:pos x="573" y="69"/>
                  </a:cxn>
                  <a:cxn ang="0">
                    <a:pos x="546" y="73"/>
                  </a:cxn>
                  <a:cxn ang="0">
                    <a:pos x="528" y="92"/>
                  </a:cxn>
                  <a:cxn ang="0">
                    <a:pos x="450" y="115"/>
                  </a:cxn>
                  <a:cxn ang="0">
                    <a:pos x="412" y="186"/>
                  </a:cxn>
                  <a:cxn ang="0">
                    <a:pos x="394" y="231"/>
                  </a:cxn>
                  <a:cxn ang="0">
                    <a:pos x="396" y="255"/>
                  </a:cxn>
                  <a:cxn ang="0">
                    <a:pos x="399" y="298"/>
                  </a:cxn>
                  <a:cxn ang="0">
                    <a:pos x="413" y="326"/>
                  </a:cxn>
                  <a:cxn ang="0">
                    <a:pos x="435" y="350"/>
                  </a:cxn>
                  <a:cxn ang="0">
                    <a:pos x="466" y="365"/>
                  </a:cxn>
                  <a:cxn ang="0">
                    <a:pos x="451" y="380"/>
                  </a:cxn>
                  <a:cxn ang="0">
                    <a:pos x="435" y="394"/>
                  </a:cxn>
                  <a:cxn ang="0">
                    <a:pos x="394" y="409"/>
                  </a:cxn>
                  <a:cxn ang="0">
                    <a:pos x="346" y="420"/>
                  </a:cxn>
                  <a:cxn ang="0">
                    <a:pos x="297" y="430"/>
                  </a:cxn>
                  <a:cxn ang="0">
                    <a:pos x="250" y="442"/>
                  </a:cxn>
                  <a:cxn ang="0">
                    <a:pos x="215" y="458"/>
                  </a:cxn>
                  <a:cxn ang="0">
                    <a:pos x="206" y="485"/>
                  </a:cxn>
                  <a:cxn ang="0">
                    <a:pos x="180" y="546"/>
                  </a:cxn>
                  <a:cxn ang="0">
                    <a:pos x="161" y="619"/>
                  </a:cxn>
                  <a:cxn ang="0">
                    <a:pos x="136" y="657"/>
                  </a:cxn>
                  <a:cxn ang="0">
                    <a:pos x="130" y="684"/>
                  </a:cxn>
                  <a:cxn ang="0">
                    <a:pos x="98" y="730"/>
                  </a:cxn>
                  <a:cxn ang="0">
                    <a:pos x="73" y="785"/>
                  </a:cxn>
                  <a:cxn ang="0">
                    <a:pos x="58" y="803"/>
                  </a:cxn>
                </a:cxnLst>
                <a:rect l="0" t="0" r="r" b="b"/>
                <a:pathLst>
                  <a:path w="602" h="804">
                    <a:moveTo>
                      <a:pt x="53" y="804"/>
                    </a:moveTo>
                    <a:lnTo>
                      <a:pt x="46" y="801"/>
                    </a:lnTo>
                    <a:lnTo>
                      <a:pt x="40" y="798"/>
                    </a:lnTo>
                    <a:lnTo>
                      <a:pt x="32" y="796"/>
                    </a:lnTo>
                    <a:lnTo>
                      <a:pt x="26" y="794"/>
                    </a:lnTo>
                    <a:lnTo>
                      <a:pt x="24" y="779"/>
                    </a:lnTo>
                    <a:lnTo>
                      <a:pt x="22" y="757"/>
                    </a:lnTo>
                    <a:lnTo>
                      <a:pt x="19" y="733"/>
                    </a:lnTo>
                    <a:lnTo>
                      <a:pt x="15" y="713"/>
                    </a:lnTo>
                    <a:lnTo>
                      <a:pt x="14" y="673"/>
                    </a:lnTo>
                    <a:lnTo>
                      <a:pt x="10" y="634"/>
                    </a:lnTo>
                    <a:lnTo>
                      <a:pt x="5" y="595"/>
                    </a:lnTo>
                    <a:lnTo>
                      <a:pt x="0" y="559"/>
                    </a:lnTo>
                    <a:lnTo>
                      <a:pt x="4" y="555"/>
                    </a:lnTo>
                    <a:lnTo>
                      <a:pt x="9" y="551"/>
                    </a:lnTo>
                    <a:lnTo>
                      <a:pt x="15" y="546"/>
                    </a:lnTo>
                    <a:lnTo>
                      <a:pt x="21" y="542"/>
                    </a:lnTo>
                    <a:lnTo>
                      <a:pt x="27" y="539"/>
                    </a:lnTo>
                    <a:lnTo>
                      <a:pt x="33" y="535"/>
                    </a:lnTo>
                    <a:lnTo>
                      <a:pt x="40" y="532"/>
                    </a:lnTo>
                    <a:lnTo>
                      <a:pt x="46" y="527"/>
                    </a:lnTo>
                    <a:lnTo>
                      <a:pt x="60" y="514"/>
                    </a:lnTo>
                    <a:lnTo>
                      <a:pt x="75" y="500"/>
                    </a:lnTo>
                    <a:lnTo>
                      <a:pt x="89" y="486"/>
                    </a:lnTo>
                    <a:lnTo>
                      <a:pt x="104" y="472"/>
                    </a:lnTo>
                    <a:lnTo>
                      <a:pt x="120" y="459"/>
                    </a:lnTo>
                    <a:lnTo>
                      <a:pt x="136" y="445"/>
                    </a:lnTo>
                    <a:lnTo>
                      <a:pt x="152" y="430"/>
                    </a:lnTo>
                    <a:lnTo>
                      <a:pt x="167" y="417"/>
                    </a:lnTo>
                    <a:lnTo>
                      <a:pt x="183" y="403"/>
                    </a:lnTo>
                    <a:lnTo>
                      <a:pt x="199" y="388"/>
                    </a:lnTo>
                    <a:lnTo>
                      <a:pt x="214" y="373"/>
                    </a:lnTo>
                    <a:lnTo>
                      <a:pt x="229" y="359"/>
                    </a:lnTo>
                    <a:lnTo>
                      <a:pt x="242" y="344"/>
                    </a:lnTo>
                    <a:lnTo>
                      <a:pt x="256" y="328"/>
                    </a:lnTo>
                    <a:lnTo>
                      <a:pt x="268" y="312"/>
                    </a:lnTo>
                    <a:lnTo>
                      <a:pt x="279" y="295"/>
                    </a:lnTo>
                    <a:lnTo>
                      <a:pt x="293" y="281"/>
                    </a:lnTo>
                    <a:lnTo>
                      <a:pt x="305" y="269"/>
                    </a:lnTo>
                    <a:lnTo>
                      <a:pt x="312" y="260"/>
                    </a:lnTo>
                    <a:lnTo>
                      <a:pt x="316" y="253"/>
                    </a:lnTo>
                    <a:lnTo>
                      <a:pt x="317" y="246"/>
                    </a:lnTo>
                    <a:lnTo>
                      <a:pt x="314" y="236"/>
                    </a:lnTo>
                    <a:lnTo>
                      <a:pt x="309" y="225"/>
                    </a:lnTo>
                    <a:lnTo>
                      <a:pt x="299" y="210"/>
                    </a:lnTo>
                    <a:lnTo>
                      <a:pt x="299" y="208"/>
                    </a:lnTo>
                    <a:lnTo>
                      <a:pt x="299" y="205"/>
                    </a:lnTo>
                    <a:lnTo>
                      <a:pt x="299" y="201"/>
                    </a:lnTo>
                    <a:lnTo>
                      <a:pt x="299" y="199"/>
                    </a:lnTo>
                    <a:lnTo>
                      <a:pt x="307" y="194"/>
                    </a:lnTo>
                    <a:lnTo>
                      <a:pt x="312" y="191"/>
                    </a:lnTo>
                    <a:lnTo>
                      <a:pt x="316" y="189"/>
                    </a:lnTo>
                    <a:lnTo>
                      <a:pt x="319" y="188"/>
                    </a:lnTo>
                    <a:lnTo>
                      <a:pt x="324" y="187"/>
                    </a:lnTo>
                    <a:lnTo>
                      <a:pt x="330" y="187"/>
                    </a:lnTo>
                    <a:lnTo>
                      <a:pt x="336" y="188"/>
                    </a:lnTo>
                    <a:lnTo>
                      <a:pt x="346" y="189"/>
                    </a:lnTo>
                    <a:lnTo>
                      <a:pt x="352" y="186"/>
                    </a:lnTo>
                    <a:lnTo>
                      <a:pt x="358" y="181"/>
                    </a:lnTo>
                    <a:lnTo>
                      <a:pt x="364" y="176"/>
                    </a:lnTo>
                    <a:lnTo>
                      <a:pt x="368" y="170"/>
                    </a:lnTo>
                    <a:lnTo>
                      <a:pt x="372" y="163"/>
                    </a:lnTo>
                    <a:lnTo>
                      <a:pt x="375" y="157"/>
                    </a:lnTo>
                    <a:lnTo>
                      <a:pt x="378" y="150"/>
                    </a:lnTo>
                    <a:lnTo>
                      <a:pt x="382" y="143"/>
                    </a:lnTo>
                    <a:lnTo>
                      <a:pt x="390" y="141"/>
                    </a:lnTo>
                    <a:lnTo>
                      <a:pt x="397" y="139"/>
                    </a:lnTo>
                    <a:lnTo>
                      <a:pt x="403" y="137"/>
                    </a:lnTo>
                    <a:lnTo>
                      <a:pt x="408" y="135"/>
                    </a:lnTo>
                    <a:lnTo>
                      <a:pt x="411" y="132"/>
                    </a:lnTo>
                    <a:lnTo>
                      <a:pt x="413" y="128"/>
                    </a:lnTo>
                    <a:lnTo>
                      <a:pt x="415" y="122"/>
                    </a:lnTo>
                    <a:lnTo>
                      <a:pt x="418" y="114"/>
                    </a:lnTo>
                    <a:lnTo>
                      <a:pt x="412" y="102"/>
                    </a:lnTo>
                    <a:lnTo>
                      <a:pt x="408" y="91"/>
                    </a:lnTo>
                    <a:lnTo>
                      <a:pt x="403" y="79"/>
                    </a:lnTo>
                    <a:lnTo>
                      <a:pt x="399" y="68"/>
                    </a:lnTo>
                    <a:lnTo>
                      <a:pt x="394" y="56"/>
                    </a:lnTo>
                    <a:lnTo>
                      <a:pt x="390" y="44"/>
                    </a:lnTo>
                    <a:lnTo>
                      <a:pt x="386" y="33"/>
                    </a:lnTo>
                    <a:lnTo>
                      <a:pt x="382" y="21"/>
                    </a:lnTo>
                    <a:lnTo>
                      <a:pt x="387" y="19"/>
                    </a:lnTo>
                    <a:lnTo>
                      <a:pt x="392" y="17"/>
                    </a:lnTo>
                    <a:lnTo>
                      <a:pt x="395" y="13"/>
                    </a:lnTo>
                    <a:lnTo>
                      <a:pt x="400" y="10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3" y="1"/>
                    </a:lnTo>
                    <a:lnTo>
                      <a:pt x="421" y="0"/>
                    </a:lnTo>
                    <a:lnTo>
                      <a:pt x="431" y="3"/>
                    </a:lnTo>
                    <a:lnTo>
                      <a:pt x="443" y="7"/>
                    </a:lnTo>
                    <a:lnTo>
                      <a:pt x="453" y="11"/>
                    </a:lnTo>
                    <a:lnTo>
                      <a:pt x="465" y="14"/>
                    </a:lnTo>
                    <a:lnTo>
                      <a:pt x="477" y="18"/>
                    </a:lnTo>
                    <a:lnTo>
                      <a:pt x="487" y="21"/>
                    </a:lnTo>
                    <a:lnTo>
                      <a:pt x="499" y="25"/>
                    </a:lnTo>
                    <a:lnTo>
                      <a:pt x="510" y="28"/>
                    </a:lnTo>
                    <a:lnTo>
                      <a:pt x="522" y="33"/>
                    </a:lnTo>
                    <a:lnTo>
                      <a:pt x="534" y="37"/>
                    </a:lnTo>
                    <a:lnTo>
                      <a:pt x="544" y="41"/>
                    </a:lnTo>
                    <a:lnTo>
                      <a:pt x="556" y="46"/>
                    </a:lnTo>
                    <a:lnTo>
                      <a:pt x="567" y="51"/>
                    </a:lnTo>
                    <a:lnTo>
                      <a:pt x="579" y="56"/>
                    </a:lnTo>
                    <a:lnTo>
                      <a:pt x="591" y="62"/>
                    </a:lnTo>
                    <a:lnTo>
                      <a:pt x="602" y="68"/>
                    </a:lnTo>
                    <a:lnTo>
                      <a:pt x="601" y="69"/>
                    </a:lnTo>
                    <a:lnTo>
                      <a:pt x="598" y="70"/>
                    </a:lnTo>
                    <a:lnTo>
                      <a:pt x="594" y="70"/>
                    </a:lnTo>
                    <a:lnTo>
                      <a:pt x="589" y="70"/>
                    </a:lnTo>
                    <a:lnTo>
                      <a:pt x="583" y="70"/>
                    </a:lnTo>
                    <a:lnTo>
                      <a:pt x="578" y="70"/>
                    </a:lnTo>
                    <a:lnTo>
                      <a:pt x="573" y="69"/>
                    </a:lnTo>
                    <a:lnTo>
                      <a:pt x="570" y="68"/>
                    </a:lnTo>
                    <a:lnTo>
                      <a:pt x="559" y="69"/>
                    </a:lnTo>
                    <a:lnTo>
                      <a:pt x="552" y="70"/>
                    </a:lnTo>
                    <a:lnTo>
                      <a:pt x="546" y="73"/>
                    </a:lnTo>
                    <a:lnTo>
                      <a:pt x="542" y="77"/>
                    </a:lnTo>
                    <a:lnTo>
                      <a:pt x="539" y="81"/>
                    </a:lnTo>
                    <a:lnTo>
                      <a:pt x="535" y="86"/>
                    </a:lnTo>
                    <a:lnTo>
                      <a:pt x="528" y="92"/>
                    </a:lnTo>
                    <a:lnTo>
                      <a:pt x="521" y="97"/>
                    </a:lnTo>
                    <a:lnTo>
                      <a:pt x="495" y="100"/>
                    </a:lnTo>
                    <a:lnTo>
                      <a:pt x="471" y="105"/>
                    </a:lnTo>
                    <a:lnTo>
                      <a:pt x="450" y="115"/>
                    </a:lnTo>
                    <a:lnTo>
                      <a:pt x="433" y="127"/>
                    </a:lnTo>
                    <a:lnTo>
                      <a:pt x="422" y="142"/>
                    </a:lnTo>
                    <a:lnTo>
                      <a:pt x="414" y="161"/>
                    </a:lnTo>
                    <a:lnTo>
                      <a:pt x="412" y="186"/>
                    </a:lnTo>
                    <a:lnTo>
                      <a:pt x="418" y="214"/>
                    </a:lnTo>
                    <a:lnTo>
                      <a:pt x="408" y="220"/>
                    </a:lnTo>
                    <a:lnTo>
                      <a:pt x="400" y="226"/>
                    </a:lnTo>
                    <a:lnTo>
                      <a:pt x="394" y="231"/>
                    </a:lnTo>
                    <a:lnTo>
                      <a:pt x="390" y="235"/>
                    </a:lnTo>
                    <a:lnTo>
                      <a:pt x="389" y="240"/>
                    </a:lnTo>
                    <a:lnTo>
                      <a:pt x="391" y="247"/>
                    </a:lnTo>
                    <a:lnTo>
                      <a:pt x="396" y="255"/>
                    </a:lnTo>
                    <a:lnTo>
                      <a:pt x="404" y="265"/>
                    </a:lnTo>
                    <a:lnTo>
                      <a:pt x="402" y="278"/>
                    </a:lnTo>
                    <a:lnTo>
                      <a:pt x="400" y="290"/>
                    </a:lnTo>
                    <a:lnTo>
                      <a:pt x="399" y="298"/>
                    </a:lnTo>
                    <a:lnTo>
                      <a:pt x="399" y="305"/>
                    </a:lnTo>
                    <a:lnTo>
                      <a:pt x="401" y="311"/>
                    </a:lnTo>
                    <a:lnTo>
                      <a:pt x="406" y="318"/>
                    </a:lnTo>
                    <a:lnTo>
                      <a:pt x="413" y="326"/>
                    </a:lnTo>
                    <a:lnTo>
                      <a:pt x="425" y="335"/>
                    </a:lnTo>
                    <a:lnTo>
                      <a:pt x="427" y="342"/>
                    </a:lnTo>
                    <a:lnTo>
                      <a:pt x="430" y="346"/>
                    </a:lnTo>
                    <a:lnTo>
                      <a:pt x="435" y="350"/>
                    </a:lnTo>
                    <a:lnTo>
                      <a:pt x="442" y="356"/>
                    </a:lnTo>
                    <a:lnTo>
                      <a:pt x="447" y="358"/>
                    </a:lnTo>
                    <a:lnTo>
                      <a:pt x="457" y="360"/>
                    </a:lnTo>
                    <a:lnTo>
                      <a:pt x="466" y="365"/>
                    </a:lnTo>
                    <a:lnTo>
                      <a:pt x="468" y="373"/>
                    </a:lnTo>
                    <a:lnTo>
                      <a:pt x="462" y="375"/>
                    </a:lnTo>
                    <a:lnTo>
                      <a:pt x="457" y="378"/>
                    </a:lnTo>
                    <a:lnTo>
                      <a:pt x="451" y="380"/>
                    </a:lnTo>
                    <a:lnTo>
                      <a:pt x="448" y="383"/>
                    </a:lnTo>
                    <a:lnTo>
                      <a:pt x="444" y="386"/>
                    </a:lnTo>
                    <a:lnTo>
                      <a:pt x="440" y="390"/>
                    </a:lnTo>
                    <a:lnTo>
                      <a:pt x="435" y="394"/>
                    </a:lnTo>
                    <a:lnTo>
                      <a:pt x="431" y="400"/>
                    </a:lnTo>
                    <a:lnTo>
                      <a:pt x="420" y="403"/>
                    </a:lnTo>
                    <a:lnTo>
                      <a:pt x="407" y="406"/>
                    </a:lnTo>
                    <a:lnTo>
                      <a:pt x="394" y="409"/>
                    </a:lnTo>
                    <a:lnTo>
                      <a:pt x="383" y="412"/>
                    </a:lnTo>
                    <a:lnTo>
                      <a:pt x="370" y="414"/>
                    </a:lnTo>
                    <a:lnTo>
                      <a:pt x="358" y="418"/>
                    </a:lnTo>
                    <a:lnTo>
                      <a:pt x="346" y="420"/>
                    </a:lnTo>
                    <a:lnTo>
                      <a:pt x="333" y="423"/>
                    </a:lnTo>
                    <a:lnTo>
                      <a:pt x="321" y="425"/>
                    </a:lnTo>
                    <a:lnTo>
                      <a:pt x="309" y="428"/>
                    </a:lnTo>
                    <a:lnTo>
                      <a:pt x="297" y="430"/>
                    </a:lnTo>
                    <a:lnTo>
                      <a:pt x="285" y="433"/>
                    </a:lnTo>
                    <a:lnTo>
                      <a:pt x="273" y="437"/>
                    </a:lnTo>
                    <a:lnTo>
                      <a:pt x="261" y="439"/>
                    </a:lnTo>
                    <a:lnTo>
                      <a:pt x="250" y="442"/>
                    </a:lnTo>
                    <a:lnTo>
                      <a:pt x="238" y="445"/>
                    </a:lnTo>
                    <a:lnTo>
                      <a:pt x="229" y="449"/>
                    </a:lnTo>
                    <a:lnTo>
                      <a:pt x="221" y="452"/>
                    </a:lnTo>
                    <a:lnTo>
                      <a:pt x="215" y="458"/>
                    </a:lnTo>
                    <a:lnTo>
                      <a:pt x="211" y="462"/>
                    </a:lnTo>
                    <a:lnTo>
                      <a:pt x="209" y="468"/>
                    </a:lnTo>
                    <a:lnTo>
                      <a:pt x="206" y="476"/>
                    </a:lnTo>
                    <a:lnTo>
                      <a:pt x="206" y="485"/>
                    </a:lnTo>
                    <a:lnTo>
                      <a:pt x="207" y="496"/>
                    </a:lnTo>
                    <a:lnTo>
                      <a:pt x="196" y="514"/>
                    </a:lnTo>
                    <a:lnTo>
                      <a:pt x="187" y="530"/>
                    </a:lnTo>
                    <a:lnTo>
                      <a:pt x="180" y="546"/>
                    </a:lnTo>
                    <a:lnTo>
                      <a:pt x="174" y="563"/>
                    </a:lnTo>
                    <a:lnTo>
                      <a:pt x="169" y="580"/>
                    </a:lnTo>
                    <a:lnTo>
                      <a:pt x="165" y="599"/>
                    </a:lnTo>
                    <a:lnTo>
                      <a:pt x="161" y="619"/>
                    </a:lnTo>
                    <a:lnTo>
                      <a:pt x="157" y="641"/>
                    </a:lnTo>
                    <a:lnTo>
                      <a:pt x="146" y="646"/>
                    </a:lnTo>
                    <a:lnTo>
                      <a:pt x="140" y="652"/>
                    </a:lnTo>
                    <a:lnTo>
                      <a:pt x="136" y="657"/>
                    </a:lnTo>
                    <a:lnTo>
                      <a:pt x="134" y="662"/>
                    </a:lnTo>
                    <a:lnTo>
                      <a:pt x="132" y="669"/>
                    </a:lnTo>
                    <a:lnTo>
                      <a:pt x="132" y="676"/>
                    </a:lnTo>
                    <a:lnTo>
                      <a:pt x="130" y="684"/>
                    </a:lnTo>
                    <a:lnTo>
                      <a:pt x="128" y="694"/>
                    </a:lnTo>
                    <a:lnTo>
                      <a:pt x="118" y="706"/>
                    </a:lnTo>
                    <a:lnTo>
                      <a:pt x="107" y="718"/>
                    </a:lnTo>
                    <a:lnTo>
                      <a:pt x="98" y="730"/>
                    </a:lnTo>
                    <a:lnTo>
                      <a:pt x="89" y="742"/>
                    </a:lnTo>
                    <a:lnTo>
                      <a:pt x="83" y="755"/>
                    </a:lnTo>
                    <a:lnTo>
                      <a:pt x="77" y="769"/>
                    </a:lnTo>
                    <a:lnTo>
                      <a:pt x="73" y="785"/>
                    </a:lnTo>
                    <a:lnTo>
                      <a:pt x="72" y="801"/>
                    </a:lnTo>
                    <a:lnTo>
                      <a:pt x="67" y="801"/>
                    </a:lnTo>
                    <a:lnTo>
                      <a:pt x="63" y="801"/>
                    </a:lnTo>
                    <a:lnTo>
                      <a:pt x="58" y="803"/>
                    </a:lnTo>
                    <a:lnTo>
                      <a:pt x="53" y="804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884" y="1199"/>
                <a:ext cx="48" cy="247"/>
              </a:xfrm>
              <a:custGeom>
                <a:avLst/>
                <a:gdLst/>
                <a:ahLst/>
                <a:cxnLst>
                  <a:cxn ang="0">
                    <a:pos x="33" y="247"/>
                  </a:cxn>
                  <a:cxn ang="0">
                    <a:pos x="30" y="216"/>
                  </a:cxn>
                  <a:cxn ang="0">
                    <a:pos x="27" y="184"/>
                  </a:cxn>
                  <a:cxn ang="0">
                    <a:pos x="24" y="153"/>
                  </a:cxn>
                  <a:cxn ang="0">
                    <a:pos x="20" y="122"/>
                  </a:cxn>
                  <a:cxn ang="0">
                    <a:pos x="16" y="90"/>
                  </a:cxn>
                  <a:cxn ang="0">
                    <a:pos x="11" y="60"/>
                  </a:cxn>
                  <a:cxn ang="0">
                    <a:pos x="6" y="29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14" y="4"/>
                  </a:cxn>
                  <a:cxn ang="0">
                    <a:pos x="17" y="6"/>
                  </a:cxn>
                  <a:cxn ang="0">
                    <a:pos x="20" y="9"/>
                  </a:cxn>
                  <a:cxn ang="0">
                    <a:pos x="31" y="67"/>
                  </a:cxn>
                  <a:cxn ang="0">
                    <a:pos x="39" y="126"/>
                  </a:cxn>
                  <a:cxn ang="0">
                    <a:pos x="45" y="187"/>
                  </a:cxn>
                  <a:cxn ang="0">
                    <a:pos x="48" y="247"/>
                  </a:cxn>
                  <a:cxn ang="0">
                    <a:pos x="45" y="247"/>
                  </a:cxn>
                  <a:cxn ang="0">
                    <a:pos x="40" y="247"/>
                  </a:cxn>
                  <a:cxn ang="0">
                    <a:pos x="36" y="247"/>
                  </a:cxn>
                  <a:cxn ang="0">
                    <a:pos x="33" y="247"/>
                  </a:cxn>
                </a:cxnLst>
                <a:rect l="0" t="0" r="r" b="b"/>
                <a:pathLst>
                  <a:path w="48" h="247">
                    <a:moveTo>
                      <a:pt x="33" y="247"/>
                    </a:moveTo>
                    <a:lnTo>
                      <a:pt x="30" y="216"/>
                    </a:lnTo>
                    <a:lnTo>
                      <a:pt x="27" y="184"/>
                    </a:lnTo>
                    <a:lnTo>
                      <a:pt x="24" y="153"/>
                    </a:lnTo>
                    <a:lnTo>
                      <a:pt x="20" y="122"/>
                    </a:lnTo>
                    <a:lnTo>
                      <a:pt x="16" y="90"/>
                    </a:lnTo>
                    <a:lnTo>
                      <a:pt x="11" y="60"/>
                    </a:lnTo>
                    <a:lnTo>
                      <a:pt x="6" y="29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4" y="4"/>
                    </a:lnTo>
                    <a:lnTo>
                      <a:pt x="17" y="6"/>
                    </a:lnTo>
                    <a:lnTo>
                      <a:pt x="20" y="9"/>
                    </a:lnTo>
                    <a:lnTo>
                      <a:pt x="31" y="67"/>
                    </a:lnTo>
                    <a:lnTo>
                      <a:pt x="39" y="126"/>
                    </a:lnTo>
                    <a:lnTo>
                      <a:pt x="45" y="187"/>
                    </a:lnTo>
                    <a:lnTo>
                      <a:pt x="48" y="247"/>
                    </a:lnTo>
                    <a:lnTo>
                      <a:pt x="45" y="247"/>
                    </a:lnTo>
                    <a:lnTo>
                      <a:pt x="40" y="247"/>
                    </a:lnTo>
                    <a:lnTo>
                      <a:pt x="36" y="247"/>
                    </a:lnTo>
                    <a:lnTo>
                      <a:pt x="33" y="24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838" y="1173"/>
                <a:ext cx="65" cy="269"/>
              </a:xfrm>
              <a:custGeom>
                <a:avLst/>
                <a:gdLst/>
                <a:ahLst/>
                <a:cxnLst>
                  <a:cxn ang="0">
                    <a:pos x="57" y="269"/>
                  </a:cxn>
                  <a:cxn ang="0">
                    <a:pos x="49" y="267"/>
                  </a:cxn>
                  <a:cxn ang="0">
                    <a:pos x="43" y="266"/>
                  </a:cxn>
                  <a:cxn ang="0">
                    <a:pos x="37" y="264"/>
                  </a:cxn>
                  <a:cxn ang="0">
                    <a:pos x="29" y="263"/>
                  </a:cxn>
                  <a:cxn ang="0">
                    <a:pos x="20" y="218"/>
                  </a:cxn>
                  <a:cxn ang="0">
                    <a:pos x="10" y="170"/>
                  </a:cxn>
                  <a:cxn ang="0">
                    <a:pos x="3" y="125"/>
                  </a:cxn>
                  <a:cxn ang="0">
                    <a:pos x="0" y="82"/>
                  </a:cxn>
                  <a:cxn ang="0">
                    <a:pos x="8" y="65"/>
                  </a:cxn>
                  <a:cxn ang="0">
                    <a:pos x="10" y="46"/>
                  </a:cxn>
                  <a:cxn ang="0">
                    <a:pos x="7" y="27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8" y="7"/>
                  </a:cxn>
                  <a:cxn ang="0">
                    <a:pos x="9" y="5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8" y="13"/>
                  </a:cxn>
                  <a:cxn ang="0">
                    <a:pos x="34" y="27"/>
                  </a:cxn>
                  <a:cxn ang="0">
                    <a:pos x="38" y="42"/>
                  </a:cxn>
                  <a:cxn ang="0">
                    <a:pos x="42" y="59"/>
                  </a:cxn>
                  <a:cxn ang="0">
                    <a:pos x="46" y="76"/>
                  </a:cxn>
                  <a:cxn ang="0">
                    <a:pos x="49" y="93"/>
                  </a:cxn>
                  <a:cxn ang="0">
                    <a:pos x="52" y="110"/>
                  </a:cxn>
                  <a:cxn ang="0">
                    <a:pos x="55" y="126"/>
                  </a:cxn>
                  <a:cxn ang="0">
                    <a:pos x="61" y="206"/>
                  </a:cxn>
                  <a:cxn ang="0">
                    <a:pos x="64" y="247"/>
                  </a:cxn>
                  <a:cxn ang="0">
                    <a:pos x="65" y="264"/>
                  </a:cxn>
                  <a:cxn ang="0">
                    <a:pos x="65" y="269"/>
                  </a:cxn>
                  <a:cxn ang="0">
                    <a:pos x="62" y="269"/>
                  </a:cxn>
                  <a:cxn ang="0">
                    <a:pos x="60" y="269"/>
                  </a:cxn>
                  <a:cxn ang="0">
                    <a:pos x="59" y="269"/>
                  </a:cxn>
                  <a:cxn ang="0">
                    <a:pos x="57" y="269"/>
                  </a:cxn>
                </a:cxnLst>
                <a:rect l="0" t="0" r="r" b="b"/>
                <a:pathLst>
                  <a:path w="65" h="269">
                    <a:moveTo>
                      <a:pt x="57" y="269"/>
                    </a:moveTo>
                    <a:lnTo>
                      <a:pt x="49" y="267"/>
                    </a:lnTo>
                    <a:lnTo>
                      <a:pt x="43" y="266"/>
                    </a:lnTo>
                    <a:lnTo>
                      <a:pt x="37" y="264"/>
                    </a:lnTo>
                    <a:lnTo>
                      <a:pt x="29" y="263"/>
                    </a:lnTo>
                    <a:lnTo>
                      <a:pt x="20" y="218"/>
                    </a:lnTo>
                    <a:lnTo>
                      <a:pt x="10" y="170"/>
                    </a:lnTo>
                    <a:lnTo>
                      <a:pt x="3" y="125"/>
                    </a:lnTo>
                    <a:lnTo>
                      <a:pt x="0" y="82"/>
                    </a:lnTo>
                    <a:lnTo>
                      <a:pt x="8" y="65"/>
                    </a:lnTo>
                    <a:lnTo>
                      <a:pt x="10" y="46"/>
                    </a:lnTo>
                    <a:lnTo>
                      <a:pt x="7" y="27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8" y="13"/>
                    </a:lnTo>
                    <a:lnTo>
                      <a:pt x="34" y="27"/>
                    </a:lnTo>
                    <a:lnTo>
                      <a:pt x="38" y="42"/>
                    </a:lnTo>
                    <a:lnTo>
                      <a:pt x="42" y="59"/>
                    </a:lnTo>
                    <a:lnTo>
                      <a:pt x="46" y="76"/>
                    </a:lnTo>
                    <a:lnTo>
                      <a:pt x="49" y="93"/>
                    </a:lnTo>
                    <a:lnTo>
                      <a:pt x="52" y="110"/>
                    </a:lnTo>
                    <a:lnTo>
                      <a:pt x="55" y="126"/>
                    </a:lnTo>
                    <a:lnTo>
                      <a:pt x="61" y="206"/>
                    </a:lnTo>
                    <a:lnTo>
                      <a:pt x="64" y="247"/>
                    </a:lnTo>
                    <a:lnTo>
                      <a:pt x="65" y="264"/>
                    </a:lnTo>
                    <a:lnTo>
                      <a:pt x="65" y="269"/>
                    </a:lnTo>
                    <a:lnTo>
                      <a:pt x="62" y="269"/>
                    </a:lnTo>
                    <a:lnTo>
                      <a:pt x="60" y="269"/>
                    </a:lnTo>
                    <a:lnTo>
                      <a:pt x="59" y="269"/>
                    </a:lnTo>
                    <a:lnTo>
                      <a:pt x="57" y="26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800" y="1262"/>
                <a:ext cx="54" cy="160"/>
              </a:xfrm>
              <a:custGeom>
                <a:avLst/>
                <a:gdLst/>
                <a:ahLst/>
                <a:cxnLst>
                  <a:cxn ang="0">
                    <a:pos x="49" y="159"/>
                  </a:cxn>
                  <a:cxn ang="0">
                    <a:pos x="43" y="152"/>
                  </a:cxn>
                  <a:cxn ang="0">
                    <a:pos x="36" y="138"/>
                  </a:cxn>
                  <a:cxn ang="0">
                    <a:pos x="27" y="119"/>
                  </a:cxn>
                  <a:cxn ang="0">
                    <a:pos x="20" y="98"/>
                  </a:cxn>
                  <a:cxn ang="0">
                    <a:pos x="13" y="76"/>
                  </a:cxn>
                  <a:cxn ang="0">
                    <a:pos x="6" y="56"/>
                  </a:cxn>
                  <a:cxn ang="0">
                    <a:pos x="2" y="38"/>
                  </a:cxn>
                  <a:cxn ang="0">
                    <a:pos x="0" y="25"/>
                  </a:cxn>
                  <a:cxn ang="0">
                    <a:pos x="2" y="15"/>
                  </a:cxn>
                  <a:cxn ang="0">
                    <a:pos x="3" y="8"/>
                  </a:cxn>
                  <a:cxn ang="0">
                    <a:pos x="5" y="4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19" y="1"/>
                  </a:cxn>
                  <a:cxn ang="0">
                    <a:pos x="22" y="1"/>
                  </a:cxn>
                  <a:cxn ang="0">
                    <a:pos x="26" y="20"/>
                  </a:cxn>
                  <a:cxn ang="0">
                    <a:pos x="32" y="39"/>
                  </a:cxn>
                  <a:cxn ang="0">
                    <a:pos x="36" y="58"/>
                  </a:cxn>
                  <a:cxn ang="0">
                    <a:pos x="40" y="78"/>
                  </a:cxn>
                  <a:cxn ang="0">
                    <a:pos x="43" y="98"/>
                  </a:cxn>
                  <a:cxn ang="0">
                    <a:pos x="47" y="118"/>
                  </a:cxn>
                  <a:cxn ang="0">
                    <a:pos x="51" y="139"/>
                  </a:cxn>
                  <a:cxn ang="0">
                    <a:pos x="54" y="159"/>
                  </a:cxn>
                  <a:cxn ang="0">
                    <a:pos x="52" y="160"/>
                  </a:cxn>
                  <a:cxn ang="0">
                    <a:pos x="51" y="160"/>
                  </a:cxn>
                  <a:cxn ang="0">
                    <a:pos x="49" y="160"/>
                  </a:cxn>
                  <a:cxn ang="0">
                    <a:pos x="49" y="159"/>
                  </a:cxn>
                </a:cxnLst>
                <a:rect l="0" t="0" r="r" b="b"/>
                <a:pathLst>
                  <a:path w="54" h="160">
                    <a:moveTo>
                      <a:pt x="49" y="159"/>
                    </a:moveTo>
                    <a:lnTo>
                      <a:pt x="43" y="152"/>
                    </a:lnTo>
                    <a:lnTo>
                      <a:pt x="36" y="138"/>
                    </a:lnTo>
                    <a:lnTo>
                      <a:pt x="27" y="119"/>
                    </a:lnTo>
                    <a:lnTo>
                      <a:pt x="20" y="98"/>
                    </a:lnTo>
                    <a:lnTo>
                      <a:pt x="13" y="76"/>
                    </a:lnTo>
                    <a:lnTo>
                      <a:pt x="6" y="56"/>
                    </a:lnTo>
                    <a:lnTo>
                      <a:pt x="2" y="38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6" y="20"/>
                    </a:lnTo>
                    <a:lnTo>
                      <a:pt x="32" y="39"/>
                    </a:lnTo>
                    <a:lnTo>
                      <a:pt x="36" y="58"/>
                    </a:lnTo>
                    <a:lnTo>
                      <a:pt x="40" y="78"/>
                    </a:lnTo>
                    <a:lnTo>
                      <a:pt x="43" y="98"/>
                    </a:lnTo>
                    <a:lnTo>
                      <a:pt x="47" y="118"/>
                    </a:lnTo>
                    <a:lnTo>
                      <a:pt x="51" y="139"/>
                    </a:lnTo>
                    <a:lnTo>
                      <a:pt x="54" y="159"/>
                    </a:lnTo>
                    <a:lnTo>
                      <a:pt x="52" y="160"/>
                    </a:lnTo>
                    <a:lnTo>
                      <a:pt x="51" y="160"/>
                    </a:lnTo>
                    <a:lnTo>
                      <a:pt x="49" y="160"/>
                    </a:lnTo>
                    <a:lnTo>
                      <a:pt x="49" y="159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672" y="1109"/>
                <a:ext cx="156" cy="310"/>
              </a:xfrm>
              <a:custGeom>
                <a:avLst/>
                <a:gdLst/>
                <a:ahLst/>
                <a:cxnLst>
                  <a:cxn ang="0">
                    <a:pos x="138" y="310"/>
                  </a:cxn>
                  <a:cxn ang="0">
                    <a:pos x="125" y="299"/>
                  </a:cxn>
                  <a:cxn ang="0">
                    <a:pos x="112" y="288"/>
                  </a:cxn>
                  <a:cxn ang="0">
                    <a:pos x="99" y="277"/>
                  </a:cxn>
                  <a:cxn ang="0">
                    <a:pos x="87" y="266"/>
                  </a:cxn>
                  <a:cxn ang="0">
                    <a:pos x="75" y="255"/>
                  </a:cxn>
                  <a:cxn ang="0">
                    <a:pos x="63" y="244"/>
                  </a:cxn>
                  <a:cxn ang="0">
                    <a:pos x="53" y="231"/>
                  </a:cxn>
                  <a:cxn ang="0">
                    <a:pos x="42" y="218"/>
                  </a:cxn>
                  <a:cxn ang="0">
                    <a:pos x="38" y="207"/>
                  </a:cxn>
                  <a:cxn ang="0">
                    <a:pos x="31" y="186"/>
                  </a:cxn>
                  <a:cxn ang="0">
                    <a:pos x="22" y="157"/>
                  </a:cxn>
                  <a:cxn ang="0">
                    <a:pos x="13" y="127"/>
                  </a:cxn>
                  <a:cxn ang="0">
                    <a:pos x="5" y="95"/>
                  </a:cxn>
                  <a:cxn ang="0">
                    <a:pos x="0" y="66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8" y="28"/>
                  </a:cxn>
                  <a:cxn ang="0">
                    <a:pos x="12" y="24"/>
                  </a:cxn>
                  <a:cxn ang="0">
                    <a:pos x="17" y="19"/>
                  </a:cxn>
                  <a:cxn ang="0">
                    <a:pos x="23" y="15"/>
                  </a:cxn>
                  <a:cxn ang="0">
                    <a:pos x="30" y="9"/>
                  </a:cxn>
                  <a:cxn ang="0">
                    <a:pos x="37" y="5"/>
                  </a:cxn>
                  <a:cxn ang="0">
                    <a:pos x="42" y="2"/>
                  </a:cxn>
                  <a:cxn ang="0">
                    <a:pos x="48" y="0"/>
                  </a:cxn>
                  <a:cxn ang="0">
                    <a:pos x="60" y="38"/>
                  </a:cxn>
                  <a:cxn ang="0">
                    <a:pos x="74" y="76"/>
                  </a:cxn>
                  <a:cxn ang="0">
                    <a:pos x="88" y="114"/>
                  </a:cxn>
                  <a:cxn ang="0">
                    <a:pos x="103" y="153"/>
                  </a:cxn>
                  <a:cxn ang="0">
                    <a:pos x="116" y="191"/>
                  </a:cxn>
                  <a:cxn ang="0">
                    <a:pos x="131" y="229"/>
                  </a:cxn>
                  <a:cxn ang="0">
                    <a:pos x="144" y="268"/>
                  </a:cxn>
                  <a:cxn ang="0">
                    <a:pos x="156" y="306"/>
                  </a:cxn>
                  <a:cxn ang="0">
                    <a:pos x="150" y="308"/>
                  </a:cxn>
                  <a:cxn ang="0">
                    <a:pos x="146" y="309"/>
                  </a:cxn>
                  <a:cxn ang="0">
                    <a:pos x="143" y="310"/>
                  </a:cxn>
                  <a:cxn ang="0">
                    <a:pos x="138" y="310"/>
                  </a:cxn>
                </a:cxnLst>
                <a:rect l="0" t="0" r="r" b="b"/>
                <a:pathLst>
                  <a:path w="156" h="310">
                    <a:moveTo>
                      <a:pt x="138" y="310"/>
                    </a:moveTo>
                    <a:lnTo>
                      <a:pt x="125" y="299"/>
                    </a:lnTo>
                    <a:lnTo>
                      <a:pt x="112" y="288"/>
                    </a:lnTo>
                    <a:lnTo>
                      <a:pt x="99" y="277"/>
                    </a:lnTo>
                    <a:lnTo>
                      <a:pt x="87" y="266"/>
                    </a:lnTo>
                    <a:lnTo>
                      <a:pt x="75" y="255"/>
                    </a:lnTo>
                    <a:lnTo>
                      <a:pt x="63" y="244"/>
                    </a:lnTo>
                    <a:lnTo>
                      <a:pt x="53" y="231"/>
                    </a:lnTo>
                    <a:lnTo>
                      <a:pt x="42" y="218"/>
                    </a:lnTo>
                    <a:lnTo>
                      <a:pt x="38" y="207"/>
                    </a:lnTo>
                    <a:lnTo>
                      <a:pt x="31" y="186"/>
                    </a:lnTo>
                    <a:lnTo>
                      <a:pt x="22" y="157"/>
                    </a:lnTo>
                    <a:lnTo>
                      <a:pt x="13" y="127"/>
                    </a:lnTo>
                    <a:lnTo>
                      <a:pt x="5" y="95"/>
                    </a:lnTo>
                    <a:lnTo>
                      <a:pt x="0" y="66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2" y="24"/>
                    </a:lnTo>
                    <a:lnTo>
                      <a:pt x="17" y="19"/>
                    </a:lnTo>
                    <a:lnTo>
                      <a:pt x="23" y="15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8" y="0"/>
                    </a:lnTo>
                    <a:lnTo>
                      <a:pt x="60" y="38"/>
                    </a:lnTo>
                    <a:lnTo>
                      <a:pt x="74" y="76"/>
                    </a:lnTo>
                    <a:lnTo>
                      <a:pt x="88" y="114"/>
                    </a:lnTo>
                    <a:lnTo>
                      <a:pt x="103" y="153"/>
                    </a:lnTo>
                    <a:lnTo>
                      <a:pt x="116" y="191"/>
                    </a:lnTo>
                    <a:lnTo>
                      <a:pt x="131" y="229"/>
                    </a:lnTo>
                    <a:lnTo>
                      <a:pt x="144" y="268"/>
                    </a:lnTo>
                    <a:lnTo>
                      <a:pt x="156" y="306"/>
                    </a:lnTo>
                    <a:lnTo>
                      <a:pt x="150" y="308"/>
                    </a:lnTo>
                    <a:lnTo>
                      <a:pt x="146" y="309"/>
                    </a:lnTo>
                    <a:lnTo>
                      <a:pt x="143" y="310"/>
                    </a:lnTo>
                    <a:lnTo>
                      <a:pt x="138" y="31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1110" y="1067"/>
                <a:ext cx="242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2" y="189"/>
                  </a:cxn>
                  <a:cxn ang="0">
                    <a:pos x="5" y="171"/>
                  </a:cxn>
                  <a:cxn ang="0">
                    <a:pos x="9" y="154"/>
                  </a:cxn>
                  <a:cxn ang="0">
                    <a:pos x="13" y="139"/>
                  </a:cxn>
                  <a:cxn ang="0">
                    <a:pos x="18" y="125"/>
                  </a:cxn>
                  <a:cxn ang="0">
                    <a:pos x="24" y="113"/>
                  </a:cxn>
                  <a:cxn ang="0">
                    <a:pos x="34" y="99"/>
                  </a:cxn>
                  <a:cxn ang="0">
                    <a:pos x="47" y="84"/>
                  </a:cxn>
                  <a:cxn ang="0">
                    <a:pos x="48" y="63"/>
                  </a:cxn>
                  <a:cxn ang="0">
                    <a:pos x="50" y="49"/>
                  </a:cxn>
                  <a:cxn ang="0">
                    <a:pos x="55" y="42"/>
                  </a:cxn>
                  <a:cxn ang="0">
                    <a:pos x="62" y="38"/>
                  </a:cxn>
                  <a:cxn ang="0">
                    <a:pos x="74" y="37"/>
                  </a:cxn>
                  <a:cxn ang="0">
                    <a:pos x="89" y="35"/>
                  </a:cxn>
                  <a:cxn ang="0">
                    <a:pos x="108" y="31"/>
                  </a:cxn>
                  <a:cxn ang="0">
                    <a:pos x="131" y="25"/>
                  </a:cxn>
                  <a:cxn ang="0">
                    <a:pos x="141" y="23"/>
                  </a:cxn>
                  <a:cxn ang="0">
                    <a:pos x="154" y="20"/>
                  </a:cxn>
                  <a:cxn ang="0">
                    <a:pos x="170" y="15"/>
                  </a:cxn>
                  <a:cxn ang="0">
                    <a:pos x="187" y="10"/>
                  </a:cxn>
                  <a:cxn ang="0">
                    <a:pos x="203" y="5"/>
                  </a:cxn>
                  <a:cxn ang="0">
                    <a:pos x="219" y="2"/>
                  </a:cxn>
                  <a:cxn ang="0">
                    <a:pos x="232" y="0"/>
                  </a:cxn>
                  <a:cxn ang="0">
                    <a:pos x="242" y="0"/>
                  </a:cxn>
                  <a:cxn ang="0">
                    <a:pos x="236" y="7"/>
                  </a:cxn>
                  <a:cxn ang="0">
                    <a:pos x="229" y="15"/>
                  </a:cxn>
                  <a:cxn ang="0">
                    <a:pos x="223" y="22"/>
                  </a:cxn>
                  <a:cxn ang="0">
                    <a:pos x="217" y="29"/>
                  </a:cxn>
                  <a:cxn ang="0">
                    <a:pos x="209" y="36"/>
                  </a:cxn>
                  <a:cxn ang="0">
                    <a:pos x="203" y="43"/>
                  </a:cxn>
                  <a:cxn ang="0">
                    <a:pos x="196" y="50"/>
                  </a:cxn>
                  <a:cxn ang="0">
                    <a:pos x="190" y="57"/>
                  </a:cxn>
                  <a:cxn ang="0">
                    <a:pos x="189" y="57"/>
                  </a:cxn>
                  <a:cxn ang="0">
                    <a:pos x="188" y="57"/>
                  </a:cxn>
                  <a:cxn ang="0">
                    <a:pos x="187" y="57"/>
                  </a:cxn>
                  <a:cxn ang="0">
                    <a:pos x="185" y="57"/>
                  </a:cxn>
                  <a:cxn ang="0">
                    <a:pos x="179" y="47"/>
                  </a:cxn>
                  <a:cxn ang="0">
                    <a:pos x="171" y="43"/>
                  </a:cxn>
                  <a:cxn ang="0">
                    <a:pos x="164" y="42"/>
                  </a:cxn>
                  <a:cxn ang="0">
                    <a:pos x="156" y="43"/>
                  </a:cxn>
                  <a:cxn ang="0">
                    <a:pos x="138" y="64"/>
                  </a:cxn>
                  <a:cxn ang="0">
                    <a:pos x="119" y="85"/>
                  </a:cxn>
                  <a:cxn ang="0">
                    <a:pos x="100" y="106"/>
                  </a:cxn>
                  <a:cxn ang="0">
                    <a:pos x="81" y="127"/>
                  </a:cxn>
                  <a:cxn ang="0">
                    <a:pos x="61" y="150"/>
                  </a:cxn>
                  <a:cxn ang="0">
                    <a:pos x="41" y="171"/>
                  </a:cxn>
                  <a:cxn ang="0">
                    <a:pos x="21" y="191"/>
                  </a:cxn>
                  <a:cxn ang="0">
                    <a:pos x="0" y="210"/>
                  </a:cxn>
                </a:cxnLst>
                <a:rect l="0" t="0" r="r" b="b"/>
                <a:pathLst>
                  <a:path w="242" h="210">
                    <a:moveTo>
                      <a:pt x="0" y="210"/>
                    </a:moveTo>
                    <a:lnTo>
                      <a:pt x="2" y="189"/>
                    </a:lnTo>
                    <a:lnTo>
                      <a:pt x="5" y="171"/>
                    </a:lnTo>
                    <a:lnTo>
                      <a:pt x="9" y="154"/>
                    </a:lnTo>
                    <a:lnTo>
                      <a:pt x="13" y="139"/>
                    </a:lnTo>
                    <a:lnTo>
                      <a:pt x="18" y="125"/>
                    </a:lnTo>
                    <a:lnTo>
                      <a:pt x="24" y="113"/>
                    </a:lnTo>
                    <a:lnTo>
                      <a:pt x="34" y="99"/>
                    </a:lnTo>
                    <a:lnTo>
                      <a:pt x="47" y="84"/>
                    </a:lnTo>
                    <a:lnTo>
                      <a:pt x="48" y="63"/>
                    </a:lnTo>
                    <a:lnTo>
                      <a:pt x="50" y="49"/>
                    </a:lnTo>
                    <a:lnTo>
                      <a:pt x="55" y="42"/>
                    </a:lnTo>
                    <a:lnTo>
                      <a:pt x="62" y="38"/>
                    </a:lnTo>
                    <a:lnTo>
                      <a:pt x="74" y="37"/>
                    </a:lnTo>
                    <a:lnTo>
                      <a:pt x="89" y="35"/>
                    </a:lnTo>
                    <a:lnTo>
                      <a:pt x="108" y="31"/>
                    </a:lnTo>
                    <a:lnTo>
                      <a:pt x="131" y="25"/>
                    </a:lnTo>
                    <a:lnTo>
                      <a:pt x="141" y="23"/>
                    </a:lnTo>
                    <a:lnTo>
                      <a:pt x="154" y="20"/>
                    </a:lnTo>
                    <a:lnTo>
                      <a:pt x="170" y="15"/>
                    </a:lnTo>
                    <a:lnTo>
                      <a:pt x="187" y="10"/>
                    </a:lnTo>
                    <a:lnTo>
                      <a:pt x="203" y="5"/>
                    </a:lnTo>
                    <a:lnTo>
                      <a:pt x="219" y="2"/>
                    </a:lnTo>
                    <a:lnTo>
                      <a:pt x="232" y="0"/>
                    </a:lnTo>
                    <a:lnTo>
                      <a:pt x="242" y="0"/>
                    </a:lnTo>
                    <a:lnTo>
                      <a:pt x="236" y="7"/>
                    </a:lnTo>
                    <a:lnTo>
                      <a:pt x="229" y="15"/>
                    </a:lnTo>
                    <a:lnTo>
                      <a:pt x="223" y="22"/>
                    </a:lnTo>
                    <a:lnTo>
                      <a:pt x="217" y="29"/>
                    </a:lnTo>
                    <a:lnTo>
                      <a:pt x="209" y="36"/>
                    </a:lnTo>
                    <a:lnTo>
                      <a:pt x="203" y="43"/>
                    </a:lnTo>
                    <a:lnTo>
                      <a:pt x="196" y="50"/>
                    </a:lnTo>
                    <a:lnTo>
                      <a:pt x="190" y="57"/>
                    </a:lnTo>
                    <a:lnTo>
                      <a:pt x="189" y="57"/>
                    </a:lnTo>
                    <a:lnTo>
                      <a:pt x="188" y="57"/>
                    </a:lnTo>
                    <a:lnTo>
                      <a:pt x="187" y="57"/>
                    </a:lnTo>
                    <a:lnTo>
                      <a:pt x="185" y="57"/>
                    </a:lnTo>
                    <a:lnTo>
                      <a:pt x="179" y="47"/>
                    </a:lnTo>
                    <a:lnTo>
                      <a:pt x="171" y="43"/>
                    </a:lnTo>
                    <a:lnTo>
                      <a:pt x="164" y="42"/>
                    </a:lnTo>
                    <a:lnTo>
                      <a:pt x="156" y="43"/>
                    </a:lnTo>
                    <a:lnTo>
                      <a:pt x="138" y="64"/>
                    </a:lnTo>
                    <a:lnTo>
                      <a:pt x="119" y="85"/>
                    </a:lnTo>
                    <a:lnTo>
                      <a:pt x="100" y="106"/>
                    </a:lnTo>
                    <a:lnTo>
                      <a:pt x="81" y="127"/>
                    </a:lnTo>
                    <a:lnTo>
                      <a:pt x="61" y="150"/>
                    </a:lnTo>
                    <a:lnTo>
                      <a:pt x="41" y="171"/>
                    </a:lnTo>
                    <a:lnTo>
                      <a:pt x="21" y="191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748" y="1160"/>
                <a:ext cx="44" cy="116"/>
              </a:xfrm>
              <a:custGeom>
                <a:avLst/>
                <a:gdLst/>
                <a:ahLst/>
                <a:cxnLst>
                  <a:cxn ang="0">
                    <a:pos x="38" y="116"/>
                  </a:cxn>
                  <a:cxn ang="0">
                    <a:pos x="30" y="90"/>
                  </a:cxn>
                  <a:cxn ang="0">
                    <a:pos x="22" y="70"/>
                  </a:cxn>
                  <a:cxn ang="0">
                    <a:pos x="18" y="55"/>
                  </a:cxn>
                  <a:cxn ang="0">
                    <a:pos x="14" y="43"/>
                  </a:cxn>
                  <a:cxn ang="0">
                    <a:pos x="11" y="33"/>
                  </a:cxn>
                  <a:cxn ang="0">
                    <a:pos x="8" y="24"/>
                  </a:cxn>
                  <a:cxn ang="0">
                    <a:pos x="4" y="12"/>
                  </a:cxn>
                  <a:cxn ang="0">
                    <a:pos x="0" y="0"/>
                  </a:cxn>
                  <a:cxn ang="0">
                    <a:pos x="18" y="6"/>
                  </a:cxn>
                  <a:cxn ang="0">
                    <a:pos x="30" y="15"/>
                  </a:cxn>
                  <a:cxn ang="0">
                    <a:pos x="38" y="28"/>
                  </a:cxn>
                  <a:cxn ang="0">
                    <a:pos x="42" y="44"/>
                  </a:cxn>
                  <a:cxn ang="0">
                    <a:pos x="44" y="61"/>
                  </a:cxn>
                  <a:cxn ang="0">
                    <a:pos x="44" y="78"/>
                  </a:cxn>
                  <a:cxn ang="0">
                    <a:pos x="44" y="96"/>
                  </a:cxn>
                  <a:cxn ang="0">
                    <a:pos x="43" y="113"/>
                  </a:cxn>
                  <a:cxn ang="0">
                    <a:pos x="42" y="113"/>
                  </a:cxn>
                  <a:cxn ang="0">
                    <a:pos x="41" y="113"/>
                  </a:cxn>
                  <a:cxn ang="0">
                    <a:pos x="39" y="115"/>
                  </a:cxn>
                  <a:cxn ang="0">
                    <a:pos x="38" y="116"/>
                  </a:cxn>
                </a:cxnLst>
                <a:rect l="0" t="0" r="r" b="b"/>
                <a:pathLst>
                  <a:path w="44" h="116">
                    <a:moveTo>
                      <a:pt x="38" y="116"/>
                    </a:moveTo>
                    <a:lnTo>
                      <a:pt x="30" y="90"/>
                    </a:lnTo>
                    <a:lnTo>
                      <a:pt x="22" y="70"/>
                    </a:lnTo>
                    <a:lnTo>
                      <a:pt x="18" y="55"/>
                    </a:lnTo>
                    <a:lnTo>
                      <a:pt x="14" y="43"/>
                    </a:lnTo>
                    <a:lnTo>
                      <a:pt x="11" y="33"/>
                    </a:lnTo>
                    <a:lnTo>
                      <a:pt x="8" y="24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15"/>
                    </a:lnTo>
                    <a:lnTo>
                      <a:pt x="38" y="28"/>
                    </a:lnTo>
                    <a:lnTo>
                      <a:pt x="42" y="44"/>
                    </a:lnTo>
                    <a:lnTo>
                      <a:pt x="44" y="61"/>
                    </a:lnTo>
                    <a:lnTo>
                      <a:pt x="44" y="78"/>
                    </a:lnTo>
                    <a:lnTo>
                      <a:pt x="44" y="96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1" y="113"/>
                    </a:lnTo>
                    <a:lnTo>
                      <a:pt x="39" y="115"/>
                    </a:lnTo>
                    <a:lnTo>
                      <a:pt x="38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804" y="1193"/>
                <a:ext cx="34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1"/>
                  </a:cxn>
                  <a:cxn ang="0">
                    <a:pos x="2" y="28"/>
                  </a:cxn>
                  <a:cxn ang="0">
                    <a:pos x="2" y="15"/>
                  </a:cxn>
                  <a:cxn ang="0">
                    <a:pos x="3" y="1"/>
                  </a:cxn>
                  <a:cxn ang="0">
                    <a:pos x="9" y="1"/>
                  </a:cxn>
                  <a:cxn ang="0">
                    <a:pos x="15" y="0"/>
                  </a:cxn>
                  <a:cxn ang="0">
                    <a:pos x="21" y="2"/>
                  </a:cxn>
                  <a:cxn ang="0">
                    <a:pos x="29" y="9"/>
                  </a:cxn>
                  <a:cxn ang="0">
                    <a:pos x="33" y="20"/>
                  </a:cxn>
                  <a:cxn ang="0">
                    <a:pos x="34" y="30"/>
                  </a:cxn>
                  <a:cxn ang="0">
                    <a:pos x="34" y="38"/>
                  </a:cxn>
                  <a:cxn ang="0">
                    <a:pos x="31" y="45"/>
                  </a:cxn>
                  <a:cxn ang="0">
                    <a:pos x="26" y="49"/>
                  </a:cxn>
                  <a:cxn ang="0">
                    <a:pos x="20" y="52"/>
                  </a:cxn>
                  <a:cxn ang="0">
                    <a:pos x="11" y="54"/>
                  </a:cxn>
                  <a:cxn ang="0">
                    <a:pos x="0" y="55"/>
                  </a:cxn>
                </a:cxnLst>
                <a:rect l="0" t="0" r="r" b="b"/>
                <a:pathLst>
                  <a:path w="34" h="55">
                    <a:moveTo>
                      <a:pt x="0" y="55"/>
                    </a:moveTo>
                    <a:lnTo>
                      <a:pt x="1" y="41"/>
                    </a:lnTo>
                    <a:lnTo>
                      <a:pt x="2" y="28"/>
                    </a:lnTo>
                    <a:lnTo>
                      <a:pt x="2" y="15"/>
                    </a:lnTo>
                    <a:lnTo>
                      <a:pt x="3" y="1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9" y="9"/>
                    </a:lnTo>
                    <a:lnTo>
                      <a:pt x="33" y="20"/>
                    </a:lnTo>
                    <a:lnTo>
                      <a:pt x="34" y="30"/>
                    </a:lnTo>
                    <a:lnTo>
                      <a:pt x="34" y="38"/>
                    </a:lnTo>
                    <a:lnTo>
                      <a:pt x="31" y="45"/>
                    </a:lnTo>
                    <a:lnTo>
                      <a:pt x="26" y="49"/>
                    </a:lnTo>
                    <a:lnTo>
                      <a:pt x="20" y="52"/>
                    </a:lnTo>
                    <a:lnTo>
                      <a:pt x="11" y="5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1309" y="1034"/>
                <a:ext cx="181" cy="207"/>
              </a:xfrm>
              <a:custGeom>
                <a:avLst/>
                <a:gdLst/>
                <a:ahLst/>
                <a:cxnLst>
                  <a:cxn ang="0">
                    <a:pos x="86" y="207"/>
                  </a:cxn>
                  <a:cxn ang="0">
                    <a:pos x="75" y="196"/>
                  </a:cxn>
                  <a:cxn ang="0">
                    <a:pos x="61" y="184"/>
                  </a:cxn>
                  <a:cxn ang="0">
                    <a:pos x="47" y="170"/>
                  </a:cxn>
                  <a:cxn ang="0">
                    <a:pos x="33" y="155"/>
                  </a:cxn>
                  <a:cxn ang="0">
                    <a:pos x="21" y="140"/>
                  </a:cxn>
                  <a:cxn ang="0">
                    <a:pos x="11" y="126"/>
                  </a:cxn>
                  <a:cxn ang="0">
                    <a:pos x="4" y="113"/>
                  </a:cxn>
                  <a:cxn ang="0">
                    <a:pos x="0" y="101"/>
                  </a:cxn>
                  <a:cxn ang="0">
                    <a:pos x="10" y="89"/>
                  </a:cxn>
                  <a:cxn ang="0">
                    <a:pos x="22" y="75"/>
                  </a:cxn>
                  <a:cxn ang="0">
                    <a:pos x="33" y="61"/>
                  </a:cxn>
                  <a:cxn ang="0">
                    <a:pos x="46" y="48"/>
                  </a:cxn>
                  <a:cxn ang="0">
                    <a:pos x="58" y="34"/>
                  </a:cxn>
                  <a:cxn ang="0">
                    <a:pos x="71" y="22"/>
                  </a:cxn>
                  <a:cxn ang="0">
                    <a:pos x="84" y="11"/>
                  </a:cxn>
                  <a:cxn ang="0">
                    <a:pos x="98" y="0"/>
                  </a:cxn>
                  <a:cxn ang="0">
                    <a:pos x="110" y="3"/>
                  </a:cxn>
                  <a:cxn ang="0">
                    <a:pos x="124" y="11"/>
                  </a:cxn>
                  <a:cxn ang="0">
                    <a:pos x="137" y="22"/>
                  </a:cxn>
                  <a:cxn ang="0">
                    <a:pos x="148" y="37"/>
                  </a:cxn>
                  <a:cxn ang="0">
                    <a:pos x="159" y="53"/>
                  </a:cxn>
                  <a:cxn ang="0">
                    <a:pos x="168" y="69"/>
                  </a:cxn>
                  <a:cxn ang="0">
                    <a:pos x="176" y="83"/>
                  </a:cxn>
                  <a:cxn ang="0">
                    <a:pos x="181" y="97"/>
                  </a:cxn>
                  <a:cxn ang="0">
                    <a:pos x="181" y="107"/>
                  </a:cxn>
                  <a:cxn ang="0">
                    <a:pos x="179" y="118"/>
                  </a:cxn>
                  <a:cxn ang="0">
                    <a:pos x="177" y="132"/>
                  </a:cxn>
                  <a:cxn ang="0">
                    <a:pos x="174" y="144"/>
                  </a:cxn>
                  <a:cxn ang="0">
                    <a:pos x="168" y="154"/>
                  </a:cxn>
                  <a:cxn ang="0">
                    <a:pos x="162" y="161"/>
                  </a:cxn>
                  <a:cxn ang="0">
                    <a:pos x="154" y="164"/>
                  </a:cxn>
                  <a:cxn ang="0">
                    <a:pos x="144" y="160"/>
                  </a:cxn>
                  <a:cxn ang="0">
                    <a:pos x="136" y="163"/>
                  </a:cxn>
                  <a:cxn ang="0">
                    <a:pos x="128" y="167"/>
                  </a:cxn>
                  <a:cxn ang="0">
                    <a:pos x="122" y="173"/>
                  </a:cxn>
                  <a:cxn ang="0">
                    <a:pos x="116" y="180"/>
                  </a:cxn>
                  <a:cxn ang="0">
                    <a:pos x="110" y="189"/>
                  </a:cxn>
                  <a:cxn ang="0">
                    <a:pos x="103" y="196"/>
                  </a:cxn>
                  <a:cxn ang="0">
                    <a:pos x="96" y="203"/>
                  </a:cxn>
                  <a:cxn ang="0">
                    <a:pos x="86" y="207"/>
                  </a:cxn>
                </a:cxnLst>
                <a:rect l="0" t="0" r="r" b="b"/>
                <a:pathLst>
                  <a:path w="181" h="207">
                    <a:moveTo>
                      <a:pt x="86" y="207"/>
                    </a:moveTo>
                    <a:lnTo>
                      <a:pt x="75" y="196"/>
                    </a:lnTo>
                    <a:lnTo>
                      <a:pt x="61" y="184"/>
                    </a:lnTo>
                    <a:lnTo>
                      <a:pt x="47" y="170"/>
                    </a:lnTo>
                    <a:lnTo>
                      <a:pt x="33" y="155"/>
                    </a:lnTo>
                    <a:lnTo>
                      <a:pt x="21" y="140"/>
                    </a:lnTo>
                    <a:lnTo>
                      <a:pt x="11" y="126"/>
                    </a:lnTo>
                    <a:lnTo>
                      <a:pt x="4" y="113"/>
                    </a:lnTo>
                    <a:lnTo>
                      <a:pt x="0" y="101"/>
                    </a:lnTo>
                    <a:lnTo>
                      <a:pt x="10" y="89"/>
                    </a:lnTo>
                    <a:lnTo>
                      <a:pt x="22" y="75"/>
                    </a:lnTo>
                    <a:lnTo>
                      <a:pt x="33" y="61"/>
                    </a:lnTo>
                    <a:lnTo>
                      <a:pt x="46" y="48"/>
                    </a:lnTo>
                    <a:lnTo>
                      <a:pt x="58" y="34"/>
                    </a:lnTo>
                    <a:lnTo>
                      <a:pt x="71" y="22"/>
                    </a:lnTo>
                    <a:lnTo>
                      <a:pt x="84" y="11"/>
                    </a:lnTo>
                    <a:lnTo>
                      <a:pt x="98" y="0"/>
                    </a:lnTo>
                    <a:lnTo>
                      <a:pt x="110" y="3"/>
                    </a:lnTo>
                    <a:lnTo>
                      <a:pt x="124" y="11"/>
                    </a:lnTo>
                    <a:lnTo>
                      <a:pt x="137" y="22"/>
                    </a:lnTo>
                    <a:lnTo>
                      <a:pt x="148" y="37"/>
                    </a:lnTo>
                    <a:lnTo>
                      <a:pt x="159" y="53"/>
                    </a:lnTo>
                    <a:lnTo>
                      <a:pt x="168" y="69"/>
                    </a:lnTo>
                    <a:lnTo>
                      <a:pt x="176" y="83"/>
                    </a:lnTo>
                    <a:lnTo>
                      <a:pt x="181" y="97"/>
                    </a:lnTo>
                    <a:lnTo>
                      <a:pt x="181" y="107"/>
                    </a:lnTo>
                    <a:lnTo>
                      <a:pt x="179" y="118"/>
                    </a:lnTo>
                    <a:lnTo>
                      <a:pt x="177" y="132"/>
                    </a:lnTo>
                    <a:lnTo>
                      <a:pt x="174" y="144"/>
                    </a:lnTo>
                    <a:lnTo>
                      <a:pt x="168" y="154"/>
                    </a:lnTo>
                    <a:lnTo>
                      <a:pt x="162" y="161"/>
                    </a:lnTo>
                    <a:lnTo>
                      <a:pt x="154" y="164"/>
                    </a:lnTo>
                    <a:lnTo>
                      <a:pt x="144" y="160"/>
                    </a:lnTo>
                    <a:lnTo>
                      <a:pt x="136" y="163"/>
                    </a:lnTo>
                    <a:lnTo>
                      <a:pt x="128" y="167"/>
                    </a:lnTo>
                    <a:lnTo>
                      <a:pt x="122" y="173"/>
                    </a:lnTo>
                    <a:lnTo>
                      <a:pt x="116" y="180"/>
                    </a:lnTo>
                    <a:lnTo>
                      <a:pt x="110" y="189"/>
                    </a:lnTo>
                    <a:lnTo>
                      <a:pt x="103" y="196"/>
                    </a:lnTo>
                    <a:lnTo>
                      <a:pt x="96" y="203"/>
                    </a:lnTo>
                    <a:lnTo>
                      <a:pt x="86" y="207"/>
                    </a:lnTo>
                    <a:close/>
                  </a:path>
                </a:pathLst>
              </a:custGeom>
              <a:solidFill>
                <a:srgbClr val="F2D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1455" y="1095"/>
                <a:ext cx="88" cy="144"/>
              </a:xfrm>
              <a:custGeom>
                <a:avLst/>
                <a:gdLst/>
                <a:ahLst/>
                <a:cxnLst>
                  <a:cxn ang="0">
                    <a:pos x="12" y="144"/>
                  </a:cxn>
                  <a:cxn ang="0">
                    <a:pos x="7" y="136"/>
                  </a:cxn>
                  <a:cxn ang="0">
                    <a:pos x="3" y="130"/>
                  </a:cxn>
                  <a:cxn ang="0">
                    <a:pos x="1" y="125"/>
                  </a:cxn>
                  <a:cxn ang="0">
                    <a:pos x="0" y="118"/>
                  </a:cxn>
                  <a:cxn ang="0">
                    <a:pos x="15" y="115"/>
                  </a:cxn>
                  <a:cxn ang="0">
                    <a:pos x="26" y="109"/>
                  </a:cxn>
                  <a:cxn ang="0">
                    <a:pos x="34" y="99"/>
                  </a:cxn>
                  <a:cxn ang="0">
                    <a:pos x="41" y="88"/>
                  </a:cxn>
                  <a:cxn ang="0">
                    <a:pos x="46" y="75"/>
                  </a:cxn>
                  <a:cxn ang="0">
                    <a:pos x="48" y="60"/>
                  </a:cxn>
                  <a:cxn ang="0">
                    <a:pos x="50" y="46"/>
                  </a:cxn>
                  <a:cxn ang="0">
                    <a:pos x="50" y="32"/>
                  </a:cxn>
                  <a:cxn ang="0">
                    <a:pos x="48" y="27"/>
                  </a:cxn>
                  <a:cxn ang="0">
                    <a:pos x="47" y="22"/>
                  </a:cxn>
                  <a:cxn ang="0">
                    <a:pos x="46" y="19"/>
                  </a:cxn>
                  <a:cxn ang="0">
                    <a:pos x="47" y="15"/>
                  </a:cxn>
                  <a:cxn ang="0">
                    <a:pos x="52" y="14"/>
                  </a:cxn>
                  <a:cxn ang="0">
                    <a:pos x="57" y="13"/>
                  </a:cxn>
                  <a:cxn ang="0">
                    <a:pos x="63" y="10"/>
                  </a:cxn>
                  <a:cxn ang="0">
                    <a:pos x="67" y="8"/>
                  </a:cxn>
                  <a:cxn ang="0">
                    <a:pos x="72" y="6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88" y="0"/>
                  </a:cxn>
                  <a:cxn ang="0">
                    <a:pos x="85" y="16"/>
                  </a:cxn>
                  <a:cxn ang="0">
                    <a:pos x="79" y="34"/>
                  </a:cxn>
                  <a:cxn ang="0">
                    <a:pos x="71" y="53"/>
                  </a:cxn>
                  <a:cxn ang="0">
                    <a:pos x="60" y="72"/>
                  </a:cxn>
                  <a:cxn ang="0">
                    <a:pos x="50" y="92"/>
                  </a:cxn>
                  <a:cxn ang="0">
                    <a:pos x="38" y="111"/>
                  </a:cxn>
                  <a:cxn ang="0">
                    <a:pos x="28" y="129"/>
                  </a:cxn>
                  <a:cxn ang="0">
                    <a:pos x="18" y="144"/>
                  </a:cxn>
                  <a:cxn ang="0">
                    <a:pos x="16" y="144"/>
                  </a:cxn>
                  <a:cxn ang="0">
                    <a:pos x="15" y="144"/>
                  </a:cxn>
                  <a:cxn ang="0">
                    <a:pos x="13" y="144"/>
                  </a:cxn>
                  <a:cxn ang="0">
                    <a:pos x="12" y="144"/>
                  </a:cxn>
                </a:cxnLst>
                <a:rect l="0" t="0" r="r" b="b"/>
                <a:pathLst>
                  <a:path w="88" h="144">
                    <a:moveTo>
                      <a:pt x="12" y="144"/>
                    </a:moveTo>
                    <a:lnTo>
                      <a:pt x="7" y="136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18"/>
                    </a:lnTo>
                    <a:lnTo>
                      <a:pt x="15" y="115"/>
                    </a:lnTo>
                    <a:lnTo>
                      <a:pt x="26" y="109"/>
                    </a:lnTo>
                    <a:lnTo>
                      <a:pt x="34" y="99"/>
                    </a:lnTo>
                    <a:lnTo>
                      <a:pt x="41" y="88"/>
                    </a:lnTo>
                    <a:lnTo>
                      <a:pt x="46" y="75"/>
                    </a:lnTo>
                    <a:lnTo>
                      <a:pt x="48" y="60"/>
                    </a:lnTo>
                    <a:lnTo>
                      <a:pt x="50" y="46"/>
                    </a:lnTo>
                    <a:lnTo>
                      <a:pt x="50" y="32"/>
                    </a:lnTo>
                    <a:lnTo>
                      <a:pt x="48" y="27"/>
                    </a:lnTo>
                    <a:lnTo>
                      <a:pt x="47" y="22"/>
                    </a:lnTo>
                    <a:lnTo>
                      <a:pt x="46" y="19"/>
                    </a:lnTo>
                    <a:lnTo>
                      <a:pt x="47" y="15"/>
                    </a:lnTo>
                    <a:lnTo>
                      <a:pt x="52" y="14"/>
                    </a:lnTo>
                    <a:lnTo>
                      <a:pt x="57" y="13"/>
                    </a:lnTo>
                    <a:lnTo>
                      <a:pt x="63" y="10"/>
                    </a:lnTo>
                    <a:lnTo>
                      <a:pt x="67" y="8"/>
                    </a:lnTo>
                    <a:lnTo>
                      <a:pt x="72" y="6"/>
                    </a:lnTo>
                    <a:lnTo>
                      <a:pt x="77" y="2"/>
                    </a:lnTo>
                    <a:lnTo>
                      <a:pt x="83" y="1"/>
                    </a:lnTo>
                    <a:lnTo>
                      <a:pt x="88" y="0"/>
                    </a:lnTo>
                    <a:lnTo>
                      <a:pt x="85" y="16"/>
                    </a:lnTo>
                    <a:lnTo>
                      <a:pt x="79" y="34"/>
                    </a:lnTo>
                    <a:lnTo>
                      <a:pt x="71" y="53"/>
                    </a:lnTo>
                    <a:lnTo>
                      <a:pt x="60" y="72"/>
                    </a:lnTo>
                    <a:lnTo>
                      <a:pt x="50" y="92"/>
                    </a:lnTo>
                    <a:lnTo>
                      <a:pt x="38" y="111"/>
                    </a:lnTo>
                    <a:lnTo>
                      <a:pt x="28" y="129"/>
                    </a:lnTo>
                    <a:lnTo>
                      <a:pt x="18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2" y="14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1752" y="718"/>
                <a:ext cx="135" cy="512"/>
              </a:xfrm>
              <a:custGeom>
                <a:avLst/>
                <a:gdLst/>
                <a:ahLst/>
                <a:cxnLst>
                  <a:cxn ang="0">
                    <a:pos x="56" y="484"/>
                  </a:cxn>
                  <a:cxn ang="0">
                    <a:pos x="49" y="426"/>
                  </a:cxn>
                  <a:cxn ang="0">
                    <a:pos x="39" y="396"/>
                  </a:cxn>
                  <a:cxn ang="0">
                    <a:pos x="31" y="390"/>
                  </a:cxn>
                  <a:cxn ang="0">
                    <a:pos x="21" y="384"/>
                  </a:cxn>
                  <a:cxn ang="0">
                    <a:pos x="9" y="375"/>
                  </a:cxn>
                  <a:cxn ang="0">
                    <a:pos x="3" y="351"/>
                  </a:cxn>
                  <a:cxn ang="0">
                    <a:pos x="9" y="314"/>
                  </a:cxn>
                  <a:cxn ang="0">
                    <a:pos x="24" y="258"/>
                  </a:cxn>
                  <a:cxn ang="0">
                    <a:pos x="42" y="184"/>
                  </a:cxn>
                  <a:cxn ang="0">
                    <a:pos x="59" y="112"/>
                  </a:cxn>
                  <a:cxn ang="0">
                    <a:pos x="77" y="39"/>
                  </a:cxn>
                  <a:cxn ang="0">
                    <a:pos x="96" y="1"/>
                  </a:cxn>
                  <a:cxn ang="0">
                    <a:pos x="112" y="0"/>
                  </a:cxn>
                  <a:cxn ang="0">
                    <a:pos x="119" y="54"/>
                  </a:cxn>
                  <a:cxn ang="0">
                    <a:pos x="113" y="164"/>
                  </a:cxn>
                  <a:cxn ang="0">
                    <a:pos x="117" y="255"/>
                  </a:cxn>
                  <a:cxn ang="0">
                    <a:pos x="131" y="325"/>
                  </a:cxn>
                  <a:cxn ang="0">
                    <a:pos x="134" y="361"/>
                  </a:cxn>
                  <a:cxn ang="0">
                    <a:pos x="132" y="387"/>
                  </a:cxn>
                  <a:cxn ang="0">
                    <a:pos x="132" y="392"/>
                  </a:cxn>
                  <a:cxn ang="0">
                    <a:pos x="134" y="387"/>
                  </a:cxn>
                  <a:cxn ang="0">
                    <a:pos x="134" y="397"/>
                  </a:cxn>
                  <a:cxn ang="0">
                    <a:pos x="134" y="410"/>
                  </a:cxn>
                  <a:cxn ang="0">
                    <a:pos x="132" y="427"/>
                  </a:cxn>
                  <a:cxn ang="0">
                    <a:pos x="116" y="450"/>
                  </a:cxn>
                  <a:cxn ang="0">
                    <a:pos x="97" y="472"/>
                  </a:cxn>
                  <a:cxn ang="0">
                    <a:pos x="83" y="491"/>
                  </a:cxn>
                  <a:cxn ang="0">
                    <a:pos x="78" y="502"/>
                  </a:cxn>
                  <a:cxn ang="0">
                    <a:pos x="73" y="510"/>
                  </a:cxn>
                  <a:cxn ang="0">
                    <a:pos x="70" y="512"/>
                  </a:cxn>
                  <a:cxn ang="0">
                    <a:pos x="68" y="512"/>
                  </a:cxn>
                </a:cxnLst>
                <a:rect l="0" t="0" r="r" b="b"/>
                <a:pathLst>
                  <a:path w="135" h="512">
                    <a:moveTo>
                      <a:pt x="67" y="512"/>
                    </a:moveTo>
                    <a:lnTo>
                      <a:pt x="56" y="484"/>
                    </a:lnTo>
                    <a:lnTo>
                      <a:pt x="52" y="454"/>
                    </a:lnTo>
                    <a:lnTo>
                      <a:pt x="49" y="426"/>
                    </a:lnTo>
                    <a:lnTo>
                      <a:pt x="44" y="402"/>
                    </a:lnTo>
                    <a:lnTo>
                      <a:pt x="39" y="396"/>
                    </a:lnTo>
                    <a:lnTo>
                      <a:pt x="34" y="393"/>
                    </a:lnTo>
                    <a:lnTo>
                      <a:pt x="31" y="390"/>
                    </a:lnTo>
                    <a:lnTo>
                      <a:pt x="26" y="387"/>
                    </a:lnTo>
                    <a:lnTo>
                      <a:pt x="21" y="384"/>
                    </a:lnTo>
                    <a:lnTo>
                      <a:pt x="16" y="379"/>
                    </a:lnTo>
                    <a:lnTo>
                      <a:pt x="9" y="375"/>
                    </a:lnTo>
                    <a:lnTo>
                      <a:pt x="0" y="370"/>
                    </a:lnTo>
                    <a:lnTo>
                      <a:pt x="3" y="351"/>
                    </a:lnTo>
                    <a:lnTo>
                      <a:pt x="6" y="332"/>
                    </a:lnTo>
                    <a:lnTo>
                      <a:pt x="9" y="314"/>
                    </a:lnTo>
                    <a:lnTo>
                      <a:pt x="13" y="295"/>
                    </a:lnTo>
                    <a:lnTo>
                      <a:pt x="24" y="258"/>
                    </a:lnTo>
                    <a:lnTo>
                      <a:pt x="34" y="221"/>
                    </a:lnTo>
                    <a:lnTo>
                      <a:pt x="42" y="184"/>
                    </a:lnTo>
                    <a:lnTo>
                      <a:pt x="51" y="147"/>
                    </a:lnTo>
                    <a:lnTo>
                      <a:pt x="59" y="112"/>
                    </a:lnTo>
                    <a:lnTo>
                      <a:pt x="67" y="75"/>
                    </a:lnTo>
                    <a:lnTo>
                      <a:pt x="77" y="39"/>
                    </a:lnTo>
                    <a:lnTo>
                      <a:pt x="89" y="2"/>
                    </a:lnTo>
                    <a:lnTo>
                      <a:pt x="96" y="1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19" y="54"/>
                    </a:lnTo>
                    <a:lnTo>
                      <a:pt x="116" y="108"/>
                    </a:lnTo>
                    <a:lnTo>
                      <a:pt x="113" y="164"/>
                    </a:lnTo>
                    <a:lnTo>
                      <a:pt x="112" y="220"/>
                    </a:lnTo>
                    <a:lnTo>
                      <a:pt x="117" y="255"/>
                    </a:lnTo>
                    <a:lnTo>
                      <a:pt x="124" y="291"/>
                    </a:lnTo>
                    <a:lnTo>
                      <a:pt x="131" y="325"/>
                    </a:lnTo>
                    <a:lnTo>
                      <a:pt x="135" y="349"/>
                    </a:lnTo>
                    <a:lnTo>
                      <a:pt x="134" y="361"/>
                    </a:lnTo>
                    <a:lnTo>
                      <a:pt x="133" y="375"/>
                    </a:lnTo>
                    <a:lnTo>
                      <a:pt x="132" y="387"/>
                    </a:lnTo>
                    <a:lnTo>
                      <a:pt x="131" y="395"/>
                    </a:lnTo>
                    <a:lnTo>
                      <a:pt x="132" y="392"/>
                    </a:lnTo>
                    <a:lnTo>
                      <a:pt x="133" y="389"/>
                    </a:lnTo>
                    <a:lnTo>
                      <a:pt x="134" y="387"/>
                    </a:lnTo>
                    <a:lnTo>
                      <a:pt x="135" y="384"/>
                    </a:lnTo>
                    <a:lnTo>
                      <a:pt x="134" y="397"/>
                    </a:lnTo>
                    <a:lnTo>
                      <a:pt x="134" y="405"/>
                    </a:lnTo>
                    <a:lnTo>
                      <a:pt x="134" y="410"/>
                    </a:lnTo>
                    <a:lnTo>
                      <a:pt x="135" y="416"/>
                    </a:lnTo>
                    <a:lnTo>
                      <a:pt x="132" y="427"/>
                    </a:lnTo>
                    <a:lnTo>
                      <a:pt x="124" y="438"/>
                    </a:lnTo>
                    <a:lnTo>
                      <a:pt x="116" y="450"/>
                    </a:lnTo>
                    <a:lnTo>
                      <a:pt x="106" y="462"/>
                    </a:lnTo>
                    <a:lnTo>
                      <a:pt x="97" y="472"/>
                    </a:lnTo>
                    <a:lnTo>
                      <a:pt x="89" y="482"/>
                    </a:lnTo>
                    <a:lnTo>
                      <a:pt x="83" y="491"/>
                    </a:lnTo>
                    <a:lnTo>
                      <a:pt x="81" y="499"/>
                    </a:lnTo>
                    <a:lnTo>
                      <a:pt x="78" y="502"/>
                    </a:lnTo>
                    <a:lnTo>
                      <a:pt x="76" y="506"/>
                    </a:lnTo>
                    <a:lnTo>
                      <a:pt x="73" y="510"/>
                    </a:lnTo>
                    <a:lnTo>
                      <a:pt x="70" y="512"/>
                    </a:lnTo>
                    <a:lnTo>
                      <a:pt x="70" y="512"/>
                    </a:lnTo>
                    <a:lnTo>
                      <a:pt x="70" y="512"/>
                    </a:lnTo>
                    <a:lnTo>
                      <a:pt x="68" y="512"/>
                    </a:lnTo>
                    <a:lnTo>
                      <a:pt x="67" y="512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867" y="785"/>
                <a:ext cx="357" cy="399"/>
              </a:xfrm>
              <a:custGeom>
                <a:avLst/>
                <a:gdLst/>
                <a:ahLst/>
                <a:cxnLst>
                  <a:cxn ang="0">
                    <a:pos x="36" y="382"/>
                  </a:cxn>
                  <a:cxn ang="0">
                    <a:pos x="31" y="389"/>
                  </a:cxn>
                  <a:cxn ang="0">
                    <a:pos x="11" y="379"/>
                  </a:cxn>
                  <a:cxn ang="0">
                    <a:pos x="17" y="325"/>
                  </a:cxn>
                  <a:cxn ang="0">
                    <a:pos x="7" y="269"/>
                  </a:cxn>
                  <a:cxn ang="0">
                    <a:pos x="57" y="251"/>
                  </a:cxn>
                  <a:cxn ang="0">
                    <a:pos x="94" y="224"/>
                  </a:cxn>
                  <a:cxn ang="0">
                    <a:pos x="111" y="108"/>
                  </a:cxn>
                  <a:cxn ang="0">
                    <a:pos x="138" y="54"/>
                  </a:cxn>
                  <a:cxn ang="0">
                    <a:pos x="162" y="24"/>
                  </a:cxn>
                  <a:cxn ang="0">
                    <a:pos x="199" y="13"/>
                  </a:cxn>
                  <a:cxn ang="0">
                    <a:pos x="251" y="70"/>
                  </a:cxn>
                  <a:cxn ang="0">
                    <a:pos x="350" y="110"/>
                  </a:cxn>
                  <a:cxn ang="0">
                    <a:pos x="351" y="126"/>
                  </a:cxn>
                  <a:cxn ang="0">
                    <a:pos x="296" y="110"/>
                  </a:cxn>
                  <a:cxn ang="0">
                    <a:pos x="296" y="116"/>
                  </a:cxn>
                  <a:cxn ang="0">
                    <a:pos x="338" y="139"/>
                  </a:cxn>
                  <a:cxn ang="0">
                    <a:pos x="301" y="138"/>
                  </a:cxn>
                  <a:cxn ang="0">
                    <a:pos x="253" y="126"/>
                  </a:cxn>
                  <a:cxn ang="0">
                    <a:pos x="316" y="155"/>
                  </a:cxn>
                  <a:cxn ang="0">
                    <a:pos x="301" y="170"/>
                  </a:cxn>
                  <a:cxn ang="0">
                    <a:pos x="241" y="150"/>
                  </a:cxn>
                  <a:cxn ang="0">
                    <a:pos x="291" y="177"/>
                  </a:cxn>
                  <a:cxn ang="0">
                    <a:pos x="272" y="195"/>
                  </a:cxn>
                  <a:cxn ang="0">
                    <a:pos x="218" y="170"/>
                  </a:cxn>
                  <a:cxn ang="0">
                    <a:pos x="270" y="202"/>
                  </a:cxn>
                  <a:cxn ang="0">
                    <a:pos x="232" y="209"/>
                  </a:cxn>
                  <a:cxn ang="0">
                    <a:pos x="219" y="210"/>
                  </a:cxn>
                  <a:cxn ang="0">
                    <a:pos x="251" y="231"/>
                  </a:cxn>
                  <a:cxn ang="0">
                    <a:pos x="223" y="240"/>
                  </a:cxn>
                  <a:cxn ang="0">
                    <a:pos x="190" y="226"/>
                  </a:cxn>
                  <a:cxn ang="0">
                    <a:pos x="221" y="247"/>
                  </a:cxn>
                  <a:cxn ang="0">
                    <a:pos x="221" y="264"/>
                  </a:cxn>
                  <a:cxn ang="0">
                    <a:pos x="169" y="236"/>
                  </a:cxn>
                  <a:cxn ang="0">
                    <a:pos x="194" y="259"/>
                  </a:cxn>
                  <a:cxn ang="0">
                    <a:pos x="210" y="275"/>
                  </a:cxn>
                  <a:cxn ang="0">
                    <a:pos x="194" y="284"/>
                  </a:cxn>
                  <a:cxn ang="0">
                    <a:pos x="159" y="264"/>
                  </a:cxn>
                  <a:cxn ang="0">
                    <a:pos x="177" y="282"/>
                  </a:cxn>
                  <a:cxn ang="0">
                    <a:pos x="167" y="301"/>
                  </a:cxn>
                  <a:cxn ang="0">
                    <a:pos x="143" y="288"/>
                  </a:cxn>
                  <a:cxn ang="0">
                    <a:pos x="170" y="311"/>
                  </a:cxn>
                  <a:cxn ang="0">
                    <a:pos x="158" y="321"/>
                  </a:cxn>
                  <a:cxn ang="0">
                    <a:pos x="113" y="292"/>
                  </a:cxn>
                  <a:cxn ang="0">
                    <a:pos x="137" y="317"/>
                  </a:cxn>
                  <a:cxn ang="0">
                    <a:pos x="144" y="340"/>
                  </a:cxn>
                  <a:cxn ang="0">
                    <a:pos x="103" y="317"/>
                  </a:cxn>
                  <a:cxn ang="0">
                    <a:pos x="100" y="323"/>
                  </a:cxn>
                  <a:cxn ang="0">
                    <a:pos x="123" y="356"/>
                  </a:cxn>
                  <a:cxn ang="0">
                    <a:pos x="73" y="325"/>
                  </a:cxn>
                  <a:cxn ang="0">
                    <a:pos x="94" y="349"/>
                  </a:cxn>
                  <a:cxn ang="0">
                    <a:pos x="93" y="368"/>
                  </a:cxn>
                  <a:cxn ang="0">
                    <a:pos x="52" y="344"/>
                  </a:cxn>
                  <a:cxn ang="0">
                    <a:pos x="84" y="372"/>
                  </a:cxn>
                  <a:cxn ang="0">
                    <a:pos x="83" y="385"/>
                  </a:cxn>
                  <a:cxn ang="0">
                    <a:pos x="38" y="360"/>
                  </a:cxn>
                  <a:cxn ang="0">
                    <a:pos x="54" y="378"/>
                  </a:cxn>
                  <a:cxn ang="0">
                    <a:pos x="72" y="394"/>
                  </a:cxn>
                </a:cxnLst>
                <a:rect l="0" t="0" r="r" b="b"/>
                <a:pathLst>
                  <a:path w="357" h="399">
                    <a:moveTo>
                      <a:pt x="58" y="399"/>
                    </a:moveTo>
                    <a:lnTo>
                      <a:pt x="54" y="396"/>
                    </a:lnTo>
                    <a:lnTo>
                      <a:pt x="49" y="393"/>
                    </a:lnTo>
                    <a:lnTo>
                      <a:pt x="45" y="389"/>
                    </a:lnTo>
                    <a:lnTo>
                      <a:pt x="41" y="385"/>
                    </a:lnTo>
                    <a:lnTo>
                      <a:pt x="36" y="382"/>
                    </a:lnTo>
                    <a:lnTo>
                      <a:pt x="32" y="380"/>
                    </a:lnTo>
                    <a:lnTo>
                      <a:pt x="29" y="378"/>
                    </a:lnTo>
                    <a:lnTo>
                      <a:pt x="26" y="377"/>
                    </a:lnTo>
                    <a:lnTo>
                      <a:pt x="28" y="383"/>
                    </a:lnTo>
                    <a:lnTo>
                      <a:pt x="29" y="386"/>
                    </a:lnTo>
                    <a:lnTo>
                      <a:pt x="31" y="389"/>
                    </a:lnTo>
                    <a:lnTo>
                      <a:pt x="33" y="393"/>
                    </a:lnTo>
                    <a:lnTo>
                      <a:pt x="29" y="393"/>
                    </a:lnTo>
                    <a:lnTo>
                      <a:pt x="25" y="390"/>
                    </a:lnTo>
                    <a:lnTo>
                      <a:pt x="20" y="387"/>
                    </a:lnTo>
                    <a:lnTo>
                      <a:pt x="15" y="383"/>
                    </a:lnTo>
                    <a:lnTo>
                      <a:pt x="11" y="379"/>
                    </a:lnTo>
                    <a:lnTo>
                      <a:pt x="7" y="375"/>
                    </a:lnTo>
                    <a:lnTo>
                      <a:pt x="4" y="371"/>
                    </a:lnTo>
                    <a:lnTo>
                      <a:pt x="0" y="368"/>
                    </a:lnTo>
                    <a:lnTo>
                      <a:pt x="4" y="352"/>
                    </a:lnTo>
                    <a:lnTo>
                      <a:pt x="10" y="338"/>
                    </a:lnTo>
                    <a:lnTo>
                      <a:pt x="17" y="325"/>
                    </a:lnTo>
                    <a:lnTo>
                      <a:pt x="25" y="312"/>
                    </a:lnTo>
                    <a:lnTo>
                      <a:pt x="30" y="302"/>
                    </a:lnTo>
                    <a:lnTo>
                      <a:pt x="29" y="292"/>
                    </a:lnTo>
                    <a:lnTo>
                      <a:pt x="22" y="284"/>
                    </a:lnTo>
                    <a:lnTo>
                      <a:pt x="4" y="275"/>
                    </a:lnTo>
                    <a:lnTo>
                      <a:pt x="7" y="269"/>
                    </a:lnTo>
                    <a:lnTo>
                      <a:pt x="13" y="265"/>
                    </a:lnTo>
                    <a:lnTo>
                      <a:pt x="20" y="263"/>
                    </a:lnTo>
                    <a:lnTo>
                      <a:pt x="30" y="260"/>
                    </a:lnTo>
                    <a:lnTo>
                      <a:pt x="38" y="258"/>
                    </a:lnTo>
                    <a:lnTo>
                      <a:pt x="48" y="255"/>
                    </a:lnTo>
                    <a:lnTo>
                      <a:pt x="57" y="251"/>
                    </a:lnTo>
                    <a:lnTo>
                      <a:pt x="65" y="245"/>
                    </a:lnTo>
                    <a:lnTo>
                      <a:pt x="68" y="235"/>
                    </a:lnTo>
                    <a:lnTo>
                      <a:pt x="73" y="230"/>
                    </a:lnTo>
                    <a:lnTo>
                      <a:pt x="81" y="227"/>
                    </a:lnTo>
                    <a:lnTo>
                      <a:pt x="87" y="225"/>
                    </a:lnTo>
                    <a:lnTo>
                      <a:pt x="94" y="224"/>
                    </a:lnTo>
                    <a:lnTo>
                      <a:pt x="102" y="221"/>
                    </a:lnTo>
                    <a:lnTo>
                      <a:pt x="109" y="215"/>
                    </a:lnTo>
                    <a:lnTo>
                      <a:pt x="114" y="207"/>
                    </a:lnTo>
                    <a:lnTo>
                      <a:pt x="112" y="161"/>
                    </a:lnTo>
                    <a:lnTo>
                      <a:pt x="111" y="132"/>
                    </a:lnTo>
                    <a:lnTo>
                      <a:pt x="111" y="108"/>
                    </a:lnTo>
                    <a:lnTo>
                      <a:pt x="111" y="75"/>
                    </a:lnTo>
                    <a:lnTo>
                      <a:pt x="117" y="72"/>
                    </a:lnTo>
                    <a:lnTo>
                      <a:pt x="122" y="68"/>
                    </a:lnTo>
                    <a:lnTo>
                      <a:pt x="127" y="63"/>
                    </a:lnTo>
                    <a:lnTo>
                      <a:pt x="132" y="59"/>
                    </a:lnTo>
                    <a:lnTo>
                      <a:pt x="138" y="54"/>
                    </a:lnTo>
                    <a:lnTo>
                      <a:pt x="141" y="49"/>
                    </a:lnTo>
                    <a:lnTo>
                      <a:pt x="144" y="42"/>
                    </a:lnTo>
                    <a:lnTo>
                      <a:pt x="146" y="36"/>
                    </a:lnTo>
                    <a:lnTo>
                      <a:pt x="151" y="34"/>
                    </a:lnTo>
                    <a:lnTo>
                      <a:pt x="157" y="30"/>
                    </a:lnTo>
                    <a:lnTo>
                      <a:pt x="162" y="24"/>
                    </a:lnTo>
                    <a:lnTo>
                      <a:pt x="168" y="19"/>
                    </a:lnTo>
                    <a:lnTo>
                      <a:pt x="174" y="14"/>
                    </a:lnTo>
                    <a:lnTo>
                      <a:pt x="180" y="9"/>
                    </a:lnTo>
                    <a:lnTo>
                      <a:pt x="186" y="3"/>
                    </a:lnTo>
                    <a:lnTo>
                      <a:pt x="193" y="0"/>
                    </a:lnTo>
                    <a:lnTo>
                      <a:pt x="199" y="13"/>
                    </a:lnTo>
                    <a:lnTo>
                      <a:pt x="205" y="24"/>
                    </a:lnTo>
                    <a:lnTo>
                      <a:pt x="213" y="34"/>
                    </a:lnTo>
                    <a:lnTo>
                      <a:pt x="220" y="43"/>
                    </a:lnTo>
                    <a:lnTo>
                      <a:pt x="228" y="53"/>
                    </a:lnTo>
                    <a:lnTo>
                      <a:pt x="239" y="61"/>
                    </a:lnTo>
                    <a:lnTo>
                      <a:pt x="251" y="70"/>
                    </a:lnTo>
                    <a:lnTo>
                      <a:pt x="263" y="79"/>
                    </a:lnTo>
                    <a:lnTo>
                      <a:pt x="292" y="90"/>
                    </a:lnTo>
                    <a:lnTo>
                      <a:pt x="313" y="97"/>
                    </a:lnTo>
                    <a:lnTo>
                      <a:pt x="330" y="103"/>
                    </a:lnTo>
                    <a:lnTo>
                      <a:pt x="341" y="107"/>
                    </a:lnTo>
                    <a:lnTo>
                      <a:pt x="350" y="110"/>
                    </a:lnTo>
                    <a:lnTo>
                      <a:pt x="354" y="113"/>
                    </a:lnTo>
                    <a:lnTo>
                      <a:pt x="356" y="117"/>
                    </a:lnTo>
                    <a:lnTo>
                      <a:pt x="357" y="121"/>
                    </a:lnTo>
                    <a:lnTo>
                      <a:pt x="355" y="123"/>
                    </a:lnTo>
                    <a:lnTo>
                      <a:pt x="353" y="125"/>
                    </a:lnTo>
                    <a:lnTo>
                      <a:pt x="351" y="126"/>
                    </a:lnTo>
                    <a:lnTo>
                      <a:pt x="350" y="129"/>
                    </a:lnTo>
                    <a:lnTo>
                      <a:pt x="341" y="125"/>
                    </a:lnTo>
                    <a:lnTo>
                      <a:pt x="332" y="120"/>
                    </a:lnTo>
                    <a:lnTo>
                      <a:pt x="320" y="116"/>
                    </a:lnTo>
                    <a:lnTo>
                      <a:pt x="308" y="113"/>
                    </a:lnTo>
                    <a:lnTo>
                      <a:pt x="296" y="110"/>
                    </a:lnTo>
                    <a:lnTo>
                      <a:pt x="285" y="108"/>
                    </a:lnTo>
                    <a:lnTo>
                      <a:pt x="277" y="107"/>
                    </a:lnTo>
                    <a:lnTo>
                      <a:pt x="271" y="107"/>
                    </a:lnTo>
                    <a:lnTo>
                      <a:pt x="279" y="110"/>
                    </a:lnTo>
                    <a:lnTo>
                      <a:pt x="287" y="113"/>
                    </a:lnTo>
                    <a:lnTo>
                      <a:pt x="296" y="116"/>
                    </a:lnTo>
                    <a:lnTo>
                      <a:pt x="305" y="120"/>
                    </a:lnTo>
                    <a:lnTo>
                      <a:pt x="314" y="124"/>
                    </a:lnTo>
                    <a:lnTo>
                      <a:pt x="322" y="128"/>
                    </a:lnTo>
                    <a:lnTo>
                      <a:pt x="331" y="131"/>
                    </a:lnTo>
                    <a:lnTo>
                      <a:pt x="339" y="135"/>
                    </a:lnTo>
                    <a:lnTo>
                      <a:pt x="338" y="139"/>
                    </a:lnTo>
                    <a:lnTo>
                      <a:pt x="336" y="143"/>
                    </a:lnTo>
                    <a:lnTo>
                      <a:pt x="334" y="146"/>
                    </a:lnTo>
                    <a:lnTo>
                      <a:pt x="330" y="150"/>
                    </a:lnTo>
                    <a:lnTo>
                      <a:pt x="322" y="147"/>
                    </a:lnTo>
                    <a:lnTo>
                      <a:pt x="313" y="143"/>
                    </a:lnTo>
                    <a:lnTo>
                      <a:pt x="301" y="138"/>
                    </a:lnTo>
                    <a:lnTo>
                      <a:pt x="289" y="133"/>
                    </a:lnTo>
                    <a:lnTo>
                      <a:pt x="277" y="129"/>
                    </a:lnTo>
                    <a:lnTo>
                      <a:pt x="264" y="126"/>
                    </a:lnTo>
                    <a:lnTo>
                      <a:pt x="255" y="124"/>
                    </a:lnTo>
                    <a:lnTo>
                      <a:pt x="246" y="124"/>
                    </a:lnTo>
                    <a:lnTo>
                      <a:pt x="253" y="126"/>
                    </a:lnTo>
                    <a:lnTo>
                      <a:pt x="263" y="130"/>
                    </a:lnTo>
                    <a:lnTo>
                      <a:pt x="274" y="134"/>
                    </a:lnTo>
                    <a:lnTo>
                      <a:pt x="286" y="138"/>
                    </a:lnTo>
                    <a:lnTo>
                      <a:pt x="298" y="144"/>
                    </a:lnTo>
                    <a:lnTo>
                      <a:pt x="309" y="149"/>
                    </a:lnTo>
                    <a:lnTo>
                      <a:pt x="316" y="155"/>
                    </a:lnTo>
                    <a:lnTo>
                      <a:pt x="321" y="161"/>
                    </a:lnTo>
                    <a:lnTo>
                      <a:pt x="319" y="164"/>
                    </a:lnTo>
                    <a:lnTo>
                      <a:pt x="317" y="166"/>
                    </a:lnTo>
                    <a:lnTo>
                      <a:pt x="314" y="169"/>
                    </a:lnTo>
                    <a:lnTo>
                      <a:pt x="312" y="172"/>
                    </a:lnTo>
                    <a:lnTo>
                      <a:pt x="301" y="170"/>
                    </a:lnTo>
                    <a:lnTo>
                      <a:pt x="290" y="167"/>
                    </a:lnTo>
                    <a:lnTo>
                      <a:pt x="279" y="163"/>
                    </a:lnTo>
                    <a:lnTo>
                      <a:pt x="270" y="158"/>
                    </a:lnTo>
                    <a:lnTo>
                      <a:pt x="259" y="154"/>
                    </a:lnTo>
                    <a:lnTo>
                      <a:pt x="249" y="151"/>
                    </a:lnTo>
                    <a:lnTo>
                      <a:pt x="241" y="150"/>
                    </a:lnTo>
                    <a:lnTo>
                      <a:pt x="233" y="150"/>
                    </a:lnTo>
                    <a:lnTo>
                      <a:pt x="253" y="159"/>
                    </a:lnTo>
                    <a:lnTo>
                      <a:pt x="267" y="167"/>
                    </a:lnTo>
                    <a:lnTo>
                      <a:pt x="278" y="172"/>
                    </a:lnTo>
                    <a:lnTo>
                      <a:pt x="285" y="175"/>
                    </a:lnTo>
                    <a:lnTo>
                      <a:pt x="291" y="177"/>
                    </a:lnTo>
                    <a:lnTo>
                      <a:pt x="295" y="179"/>
                    </a:lnTo>
                    <a:lnTo>
                      <a:pt x="298" y="181"/>
                    </a:lnTo>
                    <a:lnTo>
                      <a:pt x="301" y="182"/>
                    </a:lnTo>
                    <a:lnTo>
                      <a:pt x="294" y="193"/>
                    </a:lnTo>
                    <a:lnTo>
                      <a:pt x="284" y="197"/>
                    </a:lnTo>
                    <a:lnTo>
                      <a:pt x="272" y="195"/>
                    </a:lnTo>
                    <a:lnTo>
                      <a:pt x="259" y="188"/>
                    </a:lnTo>
                    <a:lnTo>
                      <a:pt x="245" y="179"/>
                    </a:lnTo>
                    <a:lnTo>
                      <a:pt x="233" y="171"/>
                    </a:lnTo>
                    <a:lnTo>
                      <a:pt x="220" y="166"/>
                    </a:lnTo>
                    <a:lnTo>
                      <a:pt x="208" y="165"/>
                    </a:lnTo>
                    <a:lnTo>
                      <a:pt x="218" y="170"/>
                    </a:lnTo>
                    <a:lnTo>
                      <a:pt x="226" y="175"/>
                    </a:lnTo>
                    <a:lnTo>
                      <a:pt x="235" y="181"/>
                    </a:lnTo>
                    <a:lnTo>
                      <a:pt x="244" y="186"/>
                    </a:lnTo>
                    <a:lnTo>
                      <a:pt x="253" y="191"/>
                    </a:lnTo>
                    <a:lnTo>
                      <a:pt x="261" y="196"/>
                    </a:lnTo>
                    <a:lnTo>
                      <a:pt x="270" y="202"/>
                    </a:lnTo>
                    <a:lnTo>
                      <a:pt x="279" y="207"/>
                    </a:lnTo>
                    <a:lnTo>
                      <a:pt x="268" y="217"/>
                    </a:lnTo>
                    <a:lnTo>
                      <a:pt x="259" y="222"/>
                    </a:lnTo>
                    <a:lnTo>
                      <a:pt x="249" y="220"/>
                    </a:lnTo>
                    <a:lnTo>
                      <a:pt x="240" y="215"/>
                    </a:lnTo>
                    <a:lnTo>
                      <a:pt x="232" y="209"/>
                    </a:lnTo>
                    <a:lnTo>
                      <a:pt x="222" y="203"/>
                    </a:lnTo>
                    <a:lnTo>
                      <a:pt x="214" y="198"/>
                    </a:lnTo>
                    <a:lnTo>
                      <a:pt x="204" y="198"/>
                    </a:lnTo>
                    <a:lnTo>
                      <a:pt x="208" y="202"/>
                    </a:lnTo>
                    <a:lnTo>
                      <a:pt x="214" y="206"/>
                    </a:lnTo>
                    <a:lnTo>
                      <a:pt x="219" y="210"/>
                    </a:lnTo>
                    <a:lnTo>
                      <a:pt x="224" y="214"/>
                    </a:lnTo>
                    <a:lnTo>
                      <a:pt x="230" y="219"/>
                    </a:lnTo>
                    <a:lnTo>
                      <a:pt x="237" y="222"/>
                    </a:lnTo>
                    <a:lnTo>
                      <a:pt x="243" y="225"/>
                    </a:lnTo>
                    <a:lnTo>
                      <a:pt x="251" y="228"/>
                    </a:lnTo>
                    <a:lnTo>
                      <a:pt x="251" y="231"/>
                    </a:lnTo>
                    <a:lnTo>
                      <a:pt x="251" y="233"/>
                    </a:lnTo>
                    <a:lnTo>
                      <a:pt x="251" y="234"/>
                    </a:lnTo>
                    <a:lnTo>
                      <a:pt x="251" y="236"/>
                    </a:lnTo>
                    <a:lnTo>
                      <a:pt x="241" y="242"/>
                    </a:lnTo>
                    <a:lnTo>
                      <a:pt x="233" y="243"/>
                    </a:lnTo>
                    <a:lnTo>
                      <a:pt x="223" y="240"/>
                    </a:lnTo>
                    <a:lnTo>
                      <a:pt x="215" y="235"/>
                    </a:lnTo>
                    <a:lnTo>
                      <a:pt x="206" y="230"/>
                    </a:lnTo>
                    <a:lnTo>
                      <a:pt x="199" y="225"/>
                    </a:lnTo>
                    <a:lnTo>
                      <a:pt x="190" y="222"/>
                    </a:lnTo>
                    <a:lnTo>
                      <a:pt x="182" y="221"/>
                    </a:lnTo>
                    <a:lnTo>
                      <a:pt x="190" y="226"/>
                    </a:lnTo>
                    <a:lnTo>
                      <a:pt x="197" y="229"/>
                    </a:lnTo>
                    <a:lnTo>
                      <a:pt x="202" y="232"/>
                    </a:lnTo>
                    <a:lnTo>
                      <a:pt x="207" y="235"/>
                    </a:lnTo>
                    <a:lnTo>
                      <a:pt x="212" y="239"/>
                    </a:lnTo>
                    <a:lnTo>
                      <a:pt x="216" y="243"/>
                    </a:lnTo>
                    <a:lnTo>
                      <a:pt x="221" y="247"/>
                    </a:lnTo>
                    <a:lnTo>
                      <a:pt x="228" y="252"/>
                    </a:lnTo>
                    <a:lnTo>
                      <a:pt x="228" y="254"/>
                    </a:lnTo>
                    <a:lnTo>
                      <a:pt x="228" y="256"/>
                    </a:lnTo>
                    <a:lnTo>
                      <a:pt x="228" y="258"/>
                    </a:lnTo>
                    <a:lnTo>
                      <a:pt x="228" y="261"/>
                    </a:lnTo>
                    <a:lnTo>
                      <a:pt x="221" y="264"/>
                    </a:lnTo>
                    <a:lnTo>
                      <a:pt x="213" y="264"/>
                    </a:lnTo>
                    <a:lnTo>
                      <a:pt x="204" y="260"/>
                    </a:lnTo>
                    <a:lnTo>
                      <a:pt x="195" y="253"/>
                    </a:lnTo>
                    <a:lnTo>
                      <a:pt x="185" y="247"/>
                    </a:lnTo>
                    <a:lnTo>
                      <a:pt x="177" y="241"/>
                    </a:lnTo>
                    <a:lnTo>
                      <a:pt x="169" y="236"/>
                    </a:lnTo>
                    <a:lnTo>
                      <a:pt x="162" y="236"/>
                    </a:lnTo>
                    <a:lnTo>
                      <a:pt x="168" y="241"/>
                    </a:lnTo>
                    <a:lnTo>
                      <a:pt x="175" y="246"/>
                    </a:lnTo>
                    <a:lnTo>
                      <a:pt x="181" y="250"/>
                    </a:lnTo>
                    <a:lnTo>
                      <a:pt x="187" y="254"/>
                    </a:lnTo>
                    <a:lnTo>
                      <a:pt x="194" y="259"/>
                    </a:lnTo>
                    <a:lnTo>
                      <a:pt x="199" y="263"/>
                    </a:lnTo>
                    <a:lnTo>
                      <a:pt x="205" y="267"/>
                    </a:lnTo>
                    <a:lnTo>
                      <a:pt x="210" y="271"/>
                    </a:lnTo>
                    <a:lnTo>
                      <a:pt x="210" y="273"/>
                    </a:lnTo>
                    <a:lnTo>
                      <a:pt x="210" y="274"/>
                    </a:lnTo>
                    <a:lnTo>
                      <a:pt x="210" y="275"/>
                    </a:lnTo>
                    <a:lnTo>
                      <a:pt x="210" y="278"/>
                    </a:lnTo>
                    <a:lnTo>
                      <a:pt x="208" y="280"/>
                    </a:lnTo>
                    <a:lnTo>
                      <a:pt x="206" y="282"/>
                    </a:lnTo>
                    <a:lnTo>
                      <a:pt x="203" y="284"/>
                    </a:lnTo>
                    <a:lnTo>
                      <a:pt x="201" y="286"/>
                    </a:lnTo>
                    <a:lnTo>
                      <a:pt x="194" y="284"/>
                    </a:lnTo>
                    <a:lnTo>
                      <a:pt x="186" y="281"/>
                    </a:lnTo>
                    <a:lnTo>
                      <a:pt x="180" y="278"/>
                    </a:lnTo>
                    <a:lnTo>
                      <a:pt x="175" y="274"/>
                    </a:lnTo>
                    <a:lnTo>
                      <a:pt x="169" y="270"/>
                    </a:lnTo>
                    <a:lnTo>
                      <a:pt x="164" y="267"/>
                    </a:lnTo>
                    <a:lnTo>
                      <a:pt x="159" y="264"/>
                    </a:lnTo>
                    <a:lnTo>
                      <a:pt x="153" y="261"/>
                    </a:lnTo>
                    <a:lnTo>
                      <a:pt x="155" y="266"/>
                    </a:lnTo>
                    <a:lnTo>
                      <a:pt x="159" y="271"/>
                    </a:lnTo>
                    <a:lnTo>
                      <a:pt x="164" y="274"/>
                    </a:lnTo>
                    <a:lnTo>
                      <a:pt x="170" y="278"/>
                    </a:lnTo>
                    <a:lnTo>
                      <a:pt x="177" y="282"/>
                    </a:lnTo>
                    <a:lnTo>
                      <a:pt x="182" y="286"/>
                    </a:lnTo>
                    <a:lnTo>
                      <a:pt x="187" y="291"/>
                    </a:lnTo>
                    <a:lnTo>
                      <a:pt x="189" y="299"/>
                    </a:lnTo>
                    <a:lnTo>
                      <a:pt x="182" y="304"/>
                    </a:lnTo>
                    <a:lnTo>
                      <a:pt x="175" y="304"/>
                    </a:lnTo>
                    <a:lnTo>
                      <a:pt x="167" y="301"/>
                    </a:lnTo>
                    <a:lnTo>
                      <a:pt x="160" y="294"/>
                    </a:lnTo>
                    <a:lnTo>
                      <a:pt x="152" y="289"/>
                    </a:lnTo>
                    <a:lnTo>
                      <a:pt x="145" y="283"/>
                    </a:lnTo>
                    <a:lnTo>
                      <a:pt x="138" y="279"/>
                    </a:lnTo>
                    <a:lnTo>
                      <a:pt x="131" y="279"/>
                    </a:lnTo>
                    <a:lnTo>
                      <a:pt x="143" y="288"/>
                    </a:lnTo>
                    <a:lnTo>
                      <a:pt x="152" y="296"/>
                    </a:lnTo>
                    <a:lnTo>
                      <a:pt x="159" y="301"/>
                    </a:lnTo>
                    <a:lnTo>
                      <a:pt x="163" y="304"/>
                    </a:lnTo>
                    <a:lnTo>
                      <a:pt x="166" y="307"/>
                    </a:lnTo>
                    <a:lnTo>
                      <a:pt x="168" y="309"/>
                    </a:lnTo>
                    <a:lnTo>
                      <a:pt x="170" y="311"/>
                    </a:lnTo>
                    <a:lnTo>
                      <a:pt x="171" y="313"/>
                    </a:lnTo>
                    <a:lnTo>
                      <a:pt x="170" y="316"/>
                    </a:lnTo>
                    <a:lnTo>
                      <a:pt x="169" y="317"/>
                    </a:lnTo>
                    <a:lnTo>
                      <a:pt x="168" y="319"/>
                    </a:lnTo>
                    <a:lnTo>
                      <a:pt x="168" y="321"/>
                    </a:lnTo>
                    <a:lnTo>
                      <a:pt x="158" y="321"/>
                    </a:lnTo>
                    <a:lnTo>
                      <a:pt x="147" y="317"/>
                    </a:lnTo>
                    <a:lnTo>
                      <a:pt x="139" y="312"/>
                    </a:lnTo>
                    <a:lnTo>
                      <a:pt x="131" y="306"/>
                    </a:lnTo>
                    <a:lnTo>
                      <a:pt x="125" y="301"/>
                    </a:lnTo>
                    <a:lnTo>
                      <a:pt x="119" y="296"/>
                    </a:lnTo>
                    <a:lnTo>
                      <a:pt x="113" y="292"/>
                    </a:lnTo>
                    <a:lnTo>
                      <a:pt x="107" y="292"/>
                    </a:lnTo>
                    <a:lnTo>
                      <a:pt x="111" y="296"/>
                    </a:lnTo>
                    <a:lnTo>
                      <a:pt x="117" y="300"/>
                    </a:lnTo>
                    <a:lnTo>
                      <a:pt x="123" y="305"/>
                    </a:lnTo>
                    <a:lnTo>
                      <a:pt x="130" y="310"/>
                    </a:lnTo>
                    <a:lnTo>
                      <a:pt x="137" y="317"/>
                    </a:lnTo>
                    <a:lnTo>
                      <a:pt x="143" y="323"/>
                    </a:lnTo>
                    <a:lnTo>
                      <a:pt x="147" y="329"/>
                    </a:lnTo>
                    <a:lnTo>
                      <a:pt x="150" y="335"/>
                    </a:lnTo>
                    <a:lnTo>
                      <a:pt x="148" y="337"/>
                    </a:lnTo>
                    <a:lnTo>
                      <a:pt x="146" y="339"/>
                    </a:lnTo>
                    <a:lnTo>
                      <a:pt x="144" y="340"/>
                    </a:lnTo>
                    <a:lnTo>
                      <a:pt x="142" y="342"/>
                    </a:lnTo>
                    <a:lnTo>
                      <a:pt x="133" y="338"/>
                    </a:lnTo>
                    <a:lnTo>
                      <a:pt x="126" y="332"/>
                    </a:lnTo>
                    <a:lnTo>
                      <a:pt x="118" y="326"/>
                    </a:lnTo>
                    <a:lnTo>
                      <a:pt x="110" y="321"/>
                    </a:lnTo>
                    <a:lnTo>
                      <a:pt x="103" y="317"/>
                    </a:lnTo>
                    <a:lnTo>
                      <a:pt x="96" y="311"/>
                    </a:lnTo>
                    <a:lnTo>
                      <a:pt x="91" y="308"/>
                    </a:lnTo>
                    <a:lnTo>
                      <a:pt x="86" y="306"/>
                    </a:lnTo>
                    <a:lnTo>
                      <a:pt x="88" y="312"/>
                    </a:lnTo>
                    <a:lnTo>
                      <a:pt x="93" y="318"/>
                    </a:lnTo>
                    <a:lnTo>
                      <a:pt x="100" y="323"/>
                    </a:lnTo>
                    <a:lnTo>
                      <a:pt x="106" y="327"/>
                    </a:lnTo>
                    <a:lnTo>
                      <a:pt x="113" y="332"/>
                    </a:lnTo>
                    <a:lnTo>
                      <a:pt x="121" y="338"/>
                    </a:lnTo>
                    <a:lnTo>
                      <a:pt x="127" y="343"/>
                    </a:lnTo>
                    <a:lnTo>
                      <a:pt x="132" y="350"/>
                    </a:lnTo>
                    <a:lnTo>
                      <a:pt x="123" y="356"/>
                    </a:lnTo>
                    <a:lnTo>
                      <a:pt x="114" y="356"/>
                    </a:lnTo>
                    <a:lnTo>
                      <a:pt x="106" y="351"/>
                    </a:lnTo>
                    <a:lnTo>
                      <a:pt x="98" y="345"/>
                    </a:lnTo>
                    <a:lnTo>
                      <a:pt x="89" y="338"/>
                    </a:lnTo>
                    <a:lnTo>
                      <a:pt x="82" y="330"/>
                    </a:lnTo>
                    <a:lnTo>
                      <a:pt x="73" y="325"/>
                    </a:lnTo>
                    <a:lnTo>
                      <a:pt x="66" y="324"/>
                    </a:lnTo>
                    <a:lnTo>
                      <a:pt x="72" y="329"/>
                    </a:lnTo>
                    <a:lnTo>
                      <a:pt x="77" y="335"/>
                    </a:lnTo>
                    <a:lnTo>
                      <a:pt x="84" y="339"/>
                    </a:lnTo>
                    <a:lnTo>
                      <a:pt x="89" y="344"/>
                    </a:lnTo>
                    <a:lnTo>
                      <a:pt x="94" y="349"/>
                    </a:lnTo>
                    <a:lnTo>
                      <a:pt x="100" y="354"/>
                    </a:lnTo>
                    <a:lnTo>
                      <a:pt x="106" y="359"/>
                    </a:lnTo>
                    <a:lnTo>
                      <a:pt x="111" y="364"/>
                    </a:lnTo>
                    <a:lnTo>
                      <a:pt x="109" y="371"/>
                    </a:lnTo>
                    <a:lnTo>
                      <a:pt x="102" y="372"/>
                    </a:lnTo>
                    <a:lnTo>
                      <a:pt x="93" y="368"/>
                    </a:lnTo>
                    <a:lnTo>
                      <a:pt x="82" y="362"/>
                    </a:lnTo>
                    <a:lnTo>
                      <a:pt x="71" y="355"/>
                    </a:lnTo>
                    <a:lnTo>
                      <a:pt x="61" y="347"/>
                    </a:lnTo>
                    <a:lnTo>
                      <a:pt x="52" y="342"/>
                    </a:lnTo>
                    <a:lnTo>
                      <a:pt x="48" y="340"/>
                    </a:lnTo>
                    <a:lnTo>
                      <a:pt x="52" y="344"/>
                    </a:lnTo>
                    <a:lnTo>
                      <a:pt x="57" y="349"/>
                    </a:lnTo>
                    <a:lnTo>
                      <a:pt x="62" y="354"/>
                    </a:lnTo>
                    <a:lnTo>
                      <a:pt x="67" y="359"/>
                    </a:lnTo>
                    <a:lnTo>
                      <a:pt x="72" y="363"/>
                    </a:lnTo>
                    <a:lnTo>
                      <a:pt x="77" y="368"/>
                    </a:lnTo>
                    <a:lnTo>
                      <a:pt x="84" y="372"/>
                    </a:lnTo>
                    <a:lnTo>
                      <a:pt x="90" y="378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1" y="383"/>
                    </a:lnTo>
                    <a:lnTo>
                      <a:pt x="92" y="385"/>
                    </a:lnTo>
                    <a:lnTo>
                      <a:pt x="83" y="385"/>
                    </a:lnTo>
                    <a:lnTo>
                      <a:pt x="74" y="383"/>
                    </a:lnTo>
                    <a:lnTo>
                      <a:pt x="66" y="379"/>
                    </a:lnTo>
                    <a:lnTo>
                      <a:pt x="60" y="375"/>
                    </a:lnTo>
                    <a:lnTo>
                      <a:pt x="52" y="369"/>
                    </a:lnTo>
                    <a:lnTo>
                      <a:pt x="46" y="364"/>
                    </a:lnTo>
                    <a:lnTo>
                      <a:pt x="38" y="360"/>
                    </a:lnTo>
                    <a:lnTo>
                      <a:pt x="32" y="357"/>
                    </a:lnTo>
                    <a:lnTo>
                      <a:pt x="33" y="360"/>
                    </a:lnTo>
                    <a:lnTo>
                      <a:pt x="36" y="364"/>
                    </a:lnTo>
                    <a:lnTo>
                      <a:pt x="42" y="368"/>
                    </a:lnTo>
                    <a:lnTo>
                      <a:pt x="48" y="372"/>
                    </a:lnTo>
                    <a:lnTo>
                      <a:pt x="54" y="378"/>
                    </a:lnTo>
                    <a:lnTo>
                      <a:pt x="61" y="382"/>
                    </a:lnTo>
                    <a:lnTo>
                      <a:pt x="67" y="386"/>
                    </a:lnTo>
                    <a:lnTo>
                      <a:pt x="72" y="389"/>
                    </a:lnTo>
                    <a:lnTo>
                      <a:pt x="72" y="391"/>
                    </a:lnTo>
                    <a:lnTo>
                      <a:pt x="72" y="393"/>
                    </a:lnTo>
                    <a:lnTo>
                      <a:pt x="72" y="394"/>
                    </a:lnTo>
                    <a:lnTo>
                      <a:pt x="72" y="396"/>
                    </a:lnTo>
                    <a:lnTo>
                      <a:pt x="69" y="396"/>
                    </a:lnTo>
                    <a:lnTo>
                      <a:pt x="66" y="397"/>
                    </a:lnTo>
                    <a:lnTo>
                      <a:pt x="63" y="399"/>
                    </a:lnTo>
                    <a:lnTo>
                      <a:pt x="58" y="39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730" y="871"/>
                <a:ext cx="229" cy="311"/>
              </a:xfrm>
              <a:custGeom>
                <a:avLst/>
                <a:gdLst/>
                <a:ahLst/>
                <a:cxnLst>
                  <a:cxn ang="0">
                    <a:pos x="78" y="308"/>
                  </a:cxn>
                  <a:cxn ang="0">
                    <a:pos x="47" y="292"/>
                  </a:cxn>
                  <a:cxn ang="0">
                    <a:pos x="20" y="269"/>
                  </a:cxn>
                  <a:cxn ang="0">
                    <a:pos x="3" y="241"/>
                  </a:cxn>
                  <a:cxn ang="0">
                    <a:pos x="5" y="212"/>
                  </a:cxn>
                  <a:cxn ang="0">
                    <a:pos x="13" y="183"/>
                  </a:cxn>
                  <a:cxn ang="0">
                    <a:pos x="26" y="161"/>
                  </a:cxn>
                  <a:cxn ang="0">
                    <a:pos x="38" y="148"/>
                  </a:cxn>
                  <a:cxn ang="0">
                    <a:pos x="46" y="140"/>
                  </a:cxn>
                  <a:cxn ang="0">
                    <a:pos x="52" y="133"/>
                  </a:cxn>
                  <a:cxn ang="0">
                    <a:pos x="55" y="108"/>
                  </a:cxn>
                  <a:cxn ang="0">
                    <a:pos x="55" y="73"/>
                  </a:cxn>
                  <a:cxn ang="0">
                    <a:pos x="65" y="57"/>
                  </a:cxn>
                  <a:cxn ang="0">
                    <a:pos x="71" y="58"/>
                  </a:cxn>
                  <a:cxn ang="0">
                    <a:pos x="78" y="66"/>
                  </a:cxn>
                  <a:cxn ang="0">
                    <a:pos x="86" y="87"/>
                  </a:cxn>
                  <a:cxn ang="0">
                    <a:pos x="109" y="91"/>
                  </a:cxn>
                  <a:cxn ang="0">
                    <a:pos x="129" y="79"/>
                  </a:cxn>
                  <a:cxn ang="0">
                    <a:pos x="137" y="60"/>
                  </a:cxn>
                  <a:cxn ang="0">
                    <a:pos x="142" y="35"/>
                  </a:cxn>
                  <a:cxn ang="0">
                    <a:pos x="153" y="17"/>
                  </a:cxn>
                  <a:cxn ang="0">
                    <a:pos x="172" y="9"/>
                  </a:cxn>
                  <a:cxn ang="0">
                    <a:pos x="193" y="4"/>
                  </a:cxn>
                  <a:cxn ang="0">
                    <a:pos x="216" y="0"/>
                  </a:cxn>
                  <a:cxn ang="0">
                    <a:pos x="226" y="28"/>
                  </a:cxn>
                  <a:cxn ang="0">
                    <a:pos x="228" y="86"/>
                  </a:cxn>
                  <a:cxn ang="0">
                    <a:pos x="227" y="117"/>
                  </a:cxn>
                  <a:cxn ang="0">
                    <a:pos x="220" y="119"/>
                  </a:cxn>
                  <a:cxn ang="0">
                    <a:pos x="209" y="121"/>
                  </a:cxn>
                  <a:cxn ang="0">
                    <a:pos x="199" y="124"/>
                  </a:cxn>
                  <a:cxn ang="0">
                    <a:pos x="188" y="136"/>
                  </a:cxn>
                  <a:cxn ang="0">
                    <a:pos x="176" y="148"/>
                  </a:cxn>
                  <a:cxn ang="0">
                    <a:pos x="164" y="155"/>
                  </a:cxn>
                  <a:cxn ang="0">
                    <a:pos x="147" y="160"/>
                  </a:cxn>
                  <a:cxn ang="0">
                    <a:pos x="130" y="169"/>
                  </a:cxn>
                  <a:cxn ang="0">
                    <a:pos x="119" y="181"/>
                  </a:cxn>
                  <a:cxn ang="0">
                    <a:pos x="117" y="195"/>
                  </a:cxn>
                  <a:cxn ang="0">
                    <a:pos x="129" y="205"/>
                  </a:cxn>
                  <a:cxn ang="0">
                    <a:pos x="140" y="222"/>
                  </a:cxn>
                  <a:cxn ang="0">
                    <a:pos x="130" y="242"/>
                  </a:cxn>
                  <a:cxn ang="0">
                    <a:pos x="118" y="263"/>
                  </a:cxn>
                  <a:cxn ang="0">
                    <a:pos x="109" y="286"/>
                  </a:cxn>
                  <a:cxn ang="0">
                    <a:pos x="106" y="301"/>
                  </a:cxn>
                  <a:cxn ang="0">
                    <a:pos x="103" y="308"/>
                  </a:cxn>
                  <a:cxn ang="0">
                    <a:pos x="99" y="311"/>
                  </a:cxn>
                  <a:cxn ang="0">
                    <a:pos x="97" y="311"/>
                  </a:cxn>
                </a:cxnLst>
                <a:rect l="0" t="0" r="r" b="b"/>
                <a:pathLst>
                  <a:path w="229" h="311">
                    <a:moveTo>
                      <a:pt x="95" y="311"/>
                    </a:moveTo>
                    <a:lnTo>
                      <a:pt x="78" y="308"/>
                    </a:lnTo>
                    <a:lnTo>
                      <a:pt x="62" y="301"/>
                    </a:lnTo>
                    <a:lnTo>
                      <a:pt x="47" y="292"/>
                    </a:lnTo>
                    <a:lnTo>
                      <a:pt x="33" y="281"/>
                    </a:lnTo>
                    <a:lnTo>
                      <a:pt x="20" y="269"/>
                    </a:lnTo>
                    <a:lnTo>
                      <a:pt x="11" y="256"/>
                    </a:lnTo>
                    <a:lnTo>
                      <a:pt x="3" y="241"/>
                    </a:lnTo>
                    <a:lnTo>
                      <a:pt x="0" y="227"/>
                    </a:lnTo>
                    <a:lnTo>
                      <a:pt x="5" y="212"/>
                    </a:lnTo>
                    <a:lnTo>
                      <a:pt x="10" y="197"/>
                    </a:lnTo>
                    <a:lnTo>
                      <a:pt x="13" y="183"/>
                    </a:lnTo>
                    <a:lnTo>
                      <a:pt x="16" y="170"/>
                    </a:lnTo>
                    <a:lnTo>
                      <a:pt x="26" y="161"/>
                    </a:lnTo>
                    <a:lnTo>
                      <a:pt x="33" y="154"/>
                    </a:lnTo>
                    <a:lnTo>
                      <a:pt x="38" y="148"/>
                    </a:lnTo>
                    <a:lnTo>
                      <a:pt x="42" y="144"/>
                    </a:lnTo>
                    <a:lnTo>
                      <a:pt x="46" y="140"/>
                    </a:lnTo>
                    <a:lnTo>
                      <a:pt x="49" y="137"/>
                    </a:lnTo>
                    <a:lnTo>
                      <a:pt x="52" y="133"/>
                    </a:lnTo>
                    <a:lnTo>
                      <a:pt x="55" y="128"/>
                    </a:lnTo>
                    <a:lnTo>
                      <a:pt x="55" y="108"/>
                    </a:lnTo>
                    <a:lnTo>
                      <a:pt x="54" y="90"/>
                    </a:lnTo>
                    <a:lnTo>
                      <a:pt x="55" y="73"/>
                    </a:lnTo>
                    <a:lnTo>
                      <a:pt x="61" y="57"/>
                    </a:lnTo>
                    <a:lnTo>
                      <a:pt x="65" y="57"/>
                    </a:lnTo>
                    <a:lnTo>
                      <a:pt x="68" y="57"/>
                    </a:lnTo>
                    <a:lnTo>
                      <a:pt x="71" y="58"/>
                    </a:lnTo>
                    <a:lnTo>
                      <a:pt x="74" y="58"/>
                    </a:lnTo>
                    <a:lnTo>
                      <a:pt x="78" y="66"/>
                    </a:lnTo>
                    <a:lnTo>
                      <a:pt x="81" y="77"/>
                    </a:lnTo>
                    <a:lnTo>
                      <a:pt x="86" y="87"/>
                    </a:lnTo>
                    <a:lnTo>
                      <a:pt x="92" y="96"/>
                    </a:lnTo>
                    <a:lnTo>
                      <a:pt x="109" y="91"/>
                    </a:lnTo>
                    <a:lnTo>
                      <a:pt x="122" y="86"/>
                    </a:lnTo>
                    <a:lnTo>
                      <a:pt x="129" y="79"/>
                    </a:lnTo>
                    <a:lnTo>
                      <a:pt x="134" y="70"/>
                    </a:lnTo>
                    <a:lnTo>
                      <a:pt x="137" y="60"/>
                    </a:lnTo>
                    <a:lnTo>
                      <a:pt x="140" y="48"/>
                    </a:lnTo>
                    <a:lnTo>
                      <a:pt x="142" y="35"/>
                    </a:lnTo>
                    <a:lnTo>
                      <a:pt x="145" y="21"/>
                    </a:lnTo>
                    <a:lnTo>
                      <a:pt x="153" y="17"/>
                    </a:lnTo>
                    <a:lnTo>
                      <a:pt x="163" y="13"/>
                    </a:lnTo>
                    <a:lnTo>
                      <a:pt x="172" y="9"/>
                    </a:lnTo>
                    <a:lnTo>
                      <a:pt x="183" y="6"/>
                    </a:lnTo>
                    <a:lnTo>
                      <a:pt x="193" y="4"/>
                    </a:lnTo>
                    <a:lnTo>
                      <a:pt x="204" y="2"/>
                    </a:lnTo>
                    <a:lnTo>
                      <a:pt x="216" y="0"/>
                    </a:lnTo>
                    <a:lnTo>
                      <a:pt x="226" y="0"/>
                    </a:lnTo>
                    <a:lnTo>
                      <a:pt x="226" y="28"/>
                    </a:lnTo>
                    <a:lnTo>
                      <a:pt x="227" y="57"/>
                    </a:lnTo>
                    <a:lnTo>
                      <a:pt x="228" y="86"/>
                    </a:lnTo>
                    <a:lnTo>
                      <a:pt x="229" y="117"/>
                    </a:lnTo>
                    <a:lnTo>
                      <a:pt x="227" y="117"/>
                    </a:lnTo>
                    <a:lnTo>
                      <a:pt x="224" y="118"/>
                    </a:lnTo>
                    <a:lnTo>
                      <a:pt x="220" y="119"/>
                    </a:lnTo>
                    <a:lnTo>
                      <a:pt x="214" y="120"/>
                    </a:lnTo>
                    <a:lnTo>
                      <a:pt x="209" y="121"/>
                    </a:lnTo>
                    <a:lnTo>
                      <a:pt x="204" y="122"/>
                    </a:lnTo>
                    <a:lnTo>
                      <a:pt x="199" y="124"/>
                    </a:lnTo>
                    <a:lnTo>
                      <a:pt x="194" y="125"/>
                    </a:lnTo>
                    <a:lnTo>
                      <a:pt x="188" y="136"/>
                    </a:lnTo>
                    <a:lnTo>
                      <a:pt x="183" y="143"/>
                    </a:lnTo>
                    <a:lnTo>
                      <a:pt x="176" y="148"/>
                    </a:lnTo>
                    <a:lnTo>
                      <a:pt x="170" y="151"/>
                    </a:lnTo>
                    <a:lnTo>
                      <a:pt x="164" y="155"/>
                    </a:lnTo>
                    <a:lnTo>
                      <a:pt x="156" y="157"/>
                    </a:lnTo>
                    <a:lnTo>
                      <a:pt x="147" y="160"/>
                    </a:lnTo>
                    <a:lnTo>
                      <a:pt x="136" y="163"/>
                    </a:lnTo>
                    <a:lnTo>
                      <a:pt x="130" y="169"/>
                    </a:lnTo>
                    <a:lnTo>
                      <a:pt x="124" y="175"/>
                    </a:lnTo>
                    <a:lnTo>
                      <a:pt x="119" y="181"/>
                    </a:lnTo>
                    <a:lnTo>
                      <a:pt x="117" y="188"/>
                    </a:lnTo>
                    <a:lnTo>
                      <a:pt x="117" y="195"/>
                    </a:lnTo>
                    <a:lnTo>
                      <a:pt x="121" y="200"/>
                    </a:lnTo>
                    <a:lnTo>
                      <a:pt x="129" y="205"/>
                    </a:lnTo>
                    <a:lnTo>
                      <a:pt x="141" y="211"/>
                    </a:lnTo>
                    <a:lnTo>
                      <a:pt x="140" y="222"/>
                    </a:lnTo>
                    <a:lnTo>
                      <a:pt x="135" y="233"/>
                    </a:lnTo>
                    <a:lnTo>
                      <a:pt x="130" y="242"/>
                    </a:lnTo>
                    <a:lnTo>
                      <a:pt x="125" y="253"/>
                    </a:lnTo>
                    <a:lnTo>
                      <a:pt x="118" y="263"/>
                    </a:lnTo>
                    <a:lnTo>
                      <a:pt x="113" y="275"/>
                    </a:lnTo>
                    <a:lnTo>
                      <a:pt x="109" y="286"/>
                    </a:lnTo>
                    <a:lnTo>
                      <a:pt x="108" y="299"/>
                    </a:lnTo>
                    <a:lnTo>
                      <a:pt x="106" y="301"/>
                    </a:lnTo>
                    <a:lnTo>
                      <a:pt x="105" y="304"/>
                    </a:lnTo>
                    <a:lnTo>
                      <a:pt x="103" y="308"/>
                    </a:lnTo>
                    <a:lnTo>
                      <a:pt x="102" y="311"/>
                    </a:lnTo>
                    <a:lnTo>
                      <a:pt x="99" y="311"/>
                    </a:lnTo>
                    <a:lnTo>
                      <a:pt x="98" y="311"/>
                    </a:lnTo>
                    <a:lnTo>
                      <a:pt x="97" y="311"/>
                    </a:lnTo>
                    <a:lnTo>
                      <a:pt x="95" y="311"/>
                    </a:lnTo>
                    <a:close/>
                  </a:path>
                </a:pathLst>
              </a:custGeom>
              <a:solidFill>
                <a:srgbClr val="F2D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2028" y="856"/>
                <a:ext cx="218" cy="268"/>
              </a:xfrm>
              <a:custGeom>
                <a:avLst/>
                <a:gdLst/>
                <a:ahLst/>
                <a:cxnLst>
                  <a:cxn ang="0">
                    <a:pos x="114" y="259"/>
                  </a:cxn>
                  <a:cxn ang="0">
                    <a:pos x="84" y="231"/>
                  </a:cxn>
                  <a:cxn ang="0">
                    <a:pos x="66" y="196"/>
                  </a:cxn>
                  <a:cxn ang="0">
                    <a:pos x="47" y="160"/>
                  </a:cxn>
                  <a:cxn ang="0">
                    <a:pos x="30" y="143"/>
                  </a:cxn>
                  <a:cxn ang="0">
                    <a:pos x="24" y="142"/>
                  </a:cxn>
                  <a:cxn ang="0">
                    <a:pos x="17" y="142"/>
                  </a:cxn>
                  <a:cxn ang="0">
                    <a:pos x="8" y="143"/>
                  </a:cxn>
                  <a:cxn ang="0">
                    <a:pos x="3" y="127"/>
                  </a:cxn>
                  <a:cxn ang="0">
                    <a:pos x="15" y="91"/>
                  </a:cxn>
                  <a:cxn ang="0">
                    <a:pos x="34" y="50"/>
                  </a:cxn>
                  <a:cxn ang="0">
                    <a:pos x="54" y="15"/>
                  </a:cxn>
                  <a:cxn ang="0">
                    <a:pos x="68" y="1"/>
                  </a:cxn>
                  <a:cxn ang="0">
                    <a:pos x="84" y="7"/>
                  </a:cxn>
                  <a:cxn ang="0">
                    <a:pos x="103" y="19"/>
                  </a:cxn>
                  <a:cxn ang="0">
                    <a:pos x="121" y="30"/>
                  </a:cxn>
                  <a:cxn ang="0">
                    <a:pos x="128" y="55"/>
                  </a:cxn>
                  <a:cxn ang="0">
                    <a:pos x="120" y="79"/>
                  </a:cxn>
                  <a:cxn ang="0">
                    <a:pos x="114" y="96"/>
                  </a:cxn>
                  <a:cxn ang="0">
                    <a:pos x="128" y="115"/>
                  </a:cxn>
                  <a:cxn ang="0">
                    <a:pos x="153" y="129"/>
                  </a:cxn>
                  <a:cxn ang="0">
                    <a:pos x="163" y="124"/>
                  </a:cxn>
                  <a:cxn ang="0">
                    <a:pos x="169" y="117"/>
                  </a:cxn>
                  <a:cxn ang="0">
                    <a:pos x="176" y="106"/>
                  </a:cxn>
                  <a:cxn ang="0">
                    <a:pos x="182" y="100"/>
                  </a:cxn>
                  <a:cxn ang="0">
                    <a:pos x="187" y="100"/>
                  </a:cxn>
                  <a:cxn ang="0">
                    <a:pos x="196" y="115"/>
                  </a:cxn>
                  <a:cxn ang="0">
                    <a:pos x="189" y="143"/>
                  </a:cxn>
                  <a:cxn ang="0">
                    <a:pos x="195" y="169"/>
                  </a:cxn>
                  <a:cxn ang="0">
                    <a:pos x="208" y="179"/>
                  </a:cxn>
                  <a:cxn ang="0">
                    <a:pos x="217" y="194"/>
                  </a:cxn>
                  <a:cxn ang="0">
                    <a:pos x="210" y="208"/>
                  </a:cxn>
                  <a:cxn ang="0">
                    <a:pos x="201" y="217"/>
                  </a:cxn>
                  <a:cxn ang="0">
                    <a:pos x="189" y="227"/>
                  </a:cxn>
                  <a:cxn ang="0">
                    <a:pos x="178" y="237"/>
                  </a:cxn>
                  <a:cxn ang="0">
                    <a:pos x="168" y="250"/>
                  </a:cxn>
                  <a:cxn ang="0">
                    <a:pos x="158" y="260"/>
                  </a:cxn>
                  <a:cxn ang="0">
                    <a:pos x="145" y="267"/>
                  </a:cxn>
                </a:cxnLst>
                <a:rect l="0" t="0" r="r" b="b"/>
                <a:pathLst>
                  <a:path w="218" h="268">
                    <a:moveTo>
                      <a:pt x="139" y="268"/>
                    </a:moveTo>
                    <a:lnTo>
                      <a:pt x="114" y="259"/>
                    </a:lnTo>
                    <a:lnTo>
                      <a:pt x="98" y="247"/>
                    </a:lnTo>
                    <a:lnTo>
                      <a:pt x="84" y="231"/>
                    </a:lnTo>
                    <a:lnTo>
                      <a:pt x="74" y="214"/>
                    </a:lnTo>
                    <a:lnTo>
                      <a:pt x="66" y="196"/>
                    </a:lnTo>
                    <a:lnTo>
                      <a:pt x="57" y="177"/>
                    </a:lnTo>
                    <a:lnTo>
                      <a:pt x="47" y="160"/>
                    </a:lnTo>
                    <a:lnTo>
                      <a:pt x="33" y="143"/>
                    </a:lnTo>
                    <a:lnTo>
                      <a:pt x="30" y="143"/>
                    </a:lnTo>
                    <a:lnTo>
                      <a:pt x="27" y="142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17" y="142"/>
                    </a:lnTo>
                    <a:lnTo>
                      <a:pt x="13" y="142"/>
                    </a:lnTo>
                    <a:lnTo>
                      <a:pt x="8" y="143"/>
                    </a:lnTo>
                    <a:lnTo>
                      <a:pt x="0" y="143"/>
                    </a:lnTo>
                    <a:lnTo>
                      <a:pt x="3" y="127"/>
                    </a:lnTo>
                    <a:lnTo>
                      <a:pt x="8" y="110"/>
                    </a:lnTo>
                    <a:lnTo>
                      <a:pt x="15" y="91"/>
                    </a:lnTo>
                    <a:lnTo>
                      <a:pt x="25" y="71"/>
                    </a:lnTo>
                    <a:lnTo>
                      <a:pt x="34" y="50"/>
                    </a:lnTo>
                    <a:lnTo>
                      <a:pt x="45" y="32"/>
                    </a:lnTo>
                    <a:lnTo>
                      <a:pt x="54" y="15"/>
                    </a:lnTo>
                    <a:lnTo>
                      <a:pt x="62" y="0"/>
                    </a:lnTo>
                    <a:lnTo>
                      <a:pt x="68" y="1"/>
                    </a:lnTo>
                    <a:lnTo>
                      <a:pt x="75" y="3"/>
                    </a:lnTo>
                    <a:lnTo>
                      <a:pt x="84" y="7"/>
                    </a:lnTo>
                    <a:lnTo>
                      <a:pt x="93" y="13"/>
                    </a:lnTo>
                    <a:lnTo>
                      <a:pt x="103" y="19"/>
                    </a:lnTo>
                    <a:lnTo>
                      <a:pt x="112" y="24"/>
                    </a:lnTo>
                    <a:lnTo>
                      <a:pt x="121" y="30"/>
                    </a:lnTo>
                    <a:lnTo>
                      <a:pt x="128" y="36"/>
                    </a:lnTo>
                    <a:lnTo>
                      <a:pt x="128" y="55"/>
                    </a:lnTo>
                    <a:lnTo>
                      <a:pt x="125" y="68"/>
                    </a:lnTo>
                    <a:lnTo>
                      <a:pt x="120" y="79"/>
                    </a:lnTo>
                    <a:lnTo>
                      <a:pt x="115" y="87"/>
                    </a:lnTo>
                    <a:lnTo>
                      <a:pt x="114" y="96"/>
                    </a:lnTo>
                    <a:lnTo>
                      <a:pt x="118" y="104"/>
                    </a:lnTo>
                    <a:lnTo>
                      <a:pt x="128" y="115"/>
                    </a:lnTo>
                    <a:lnTo>
                      <a:pt x="148" y="129"/>
                    </a:lnTo>
                    <a:lnTo>
                      <a:pt x="153" y="129"/>
                    </a:lnTo>
                    <a:lnTo>
                      <a:pt x="159" y="126"/>
                    </a:lnTo>
                    <a:lnTo>
                      <a:pt x="163" y="124"/>
                    </a:lnTo>
                    <a:lnTo>
                      <a:pt x="166" y="121"/>
                    </a:lnTo>
                    <a:lnTo>
                      <a:pt x="169" y="117"/>
                    </a:lnTo>
                    <a:lnTo>
                      <a:pt x="172" y="112"/>
                    </a:lnTo>
                    <a:lnTo>
                      <a:pt x="176" y="106"/>
                    </a:lnTo>
                    <a:lnTo>
                      <a:pt x="180" y="100"/>
                    </a:lnTo>
                    <a:lnTo>
                      <a:pt x="182" y="100"/>
                    </a:lnTo>
                    <a:lnTo>
                      <a:pt x="185" y="100"/>
                    </a:lnTo>
                    <a:lnTo>
                      <a:pt x="187" y="100"/>
                    </a:lnTo>
                    <a:lnTo>
                      <a:pt x="189" y="100"/>
                    </a:lnTo>
                    <a:lnTo>
                      <a:pt x="196" y="115"/>
                    </a:lnTo>
                    <a:lnTo>
                      <a:pt x="195" y="129"/>
                    </a:lnTo>
                    <a:lnTo>
                      <a:pt x="189" y="143"/>
                    </a:lnTo>
                    <a:lnTo>
                      <a:pt x="187" y="163"/>
                    </a:lnTo>
                    <a:lnTo>
                      <a:pt x="195" y="169"/>
                    </a:lnTo>
                    <a:lnTo>
                      <a:pt x="201" y="174"/>
                    </a:lnTo>
                    <a:lnTo>
                      <a:pt x="208" y="179"/>
                    </a:lnTo>
                    <a:lnTo>
                      <a:pt x="218" y="185"/>
                    </a:lnTo>
                    <a:lnTo>
                      <a:pt x="217" y="194"/>
                    </a:lnTo>
                    <a:lnTo>
                      <a:pt x="214" y="201"/>
                    </a:lnTo>
                    <a:lnTo>
                      <a:pt x="210" y="208"/>
                    </a:lnTo>
                    <a:lnTo>
                      <a:pt x="206" y="213"/>
                    </a:lnTo>
                    <a:lnTo>
                      <a:pt x="201" y="217"/>
                    </a:lnTo>
                    <a:lnTo>
                      <a:pt x="196" y="222"/>
                    </a:lnTo>
                    <a:lnTo>
                      <a:pt x="189" y="227"/>
                    </a:lnTo>
                    <a:lnTo>
                      <a:pt x="182" y="232"/>
                    </a:lnTo>
                    <a:lnTo>
                      <a:pt x="178" y="237"/>
                    </a:lnTo>
                    <a:lnTo>
                      <a:pt x="172" y="243"/>
                    </a:lnTo>
                    <a:lnTo>
                      <a:pt x="168" y="250"/>
                    </a:lnTo>
                    <a:lnTo>
                      <a:pt x="163" y="255"/>
                    </a:lnTo>
                    <a:lnTo>
                      <a:pt x="158" y="260"/>
                    </a:lnTo>
                    <a:lnTo>
                      <a:pt x="151" y="265"/>
                    </a:lnTo>
                    <a:lnTo>
                      <a:pt x="145" y="267"/>
                    </a:lnTo>
                    <a:lnTo>
                      <a:pt x="139" y="268"/>
                    </a:lnTo>
                    <a:close/>
                  </a:path>
                </a:pathLst>
              </a:custGeom>
              <a:solidFill>
                <a:srgbClr val="E8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53"/>
              <p:cNvSpPr>
                <a:spLocks/>
              </p:cNvSpPr>
              <p:nvPr/>
            </p:nvSpPr>
            <p:spPr bwMode="auto">
              <a:xfrm>
                <a:off x="1413" y="934"/>
                <a:ext cx="173" cy="165"/>
              </a:xfrm>
              <a:custGeom>
                <a:avLst/>
                <a:gdLst/>
                <a:ahLst/>
                <a:cxnLst>
                  <a:cxn ang="0">
                    <a:pos x="69" y="154"/>
                  </a:cxn>
                  <a:cxn ang="0">
                    <a:pos x="54" y="131"/>
                  </a:cxn>
                  <a:cxn ang="0">
                    <a:pos x="37" y="109"/>
                  </a:cxn>
                  <a:cxn ang="0">
                    <a:pos x="18" y="93"/>
                  </a:cxn>
                  <a:cxn ang="0">
                    <a:pos x="3" y="76"/>
                  </a:cxn>
                  <a:cxn ang="0">
                    <a:pos x="0" y="65"/>
                  </a:cxn>
                  <a:cxn ang="0">
                    <a:pos x="10" y="53"/>
                  </a:cxn>
                  <a:cxn ang="0">
                    <a:pos x="25" y="36"/>
                  </a:cxn>
                  <a:cxn ang="0">
                    <a:pos x="39" y="24"/>
                  </a:cxn>
                  <a:cxn ang="0">
                    <a:pos x="57" y="24"/>
                  </a:cxn>
                  <a:cxn ang="0">
                    <a:pos x="74" y="26"/>
                  </a:cxn>
                  <a:cxn ang="0">
                    <a:pos x="90" y="8"/>
                  </a:cxn>
                  <a:cxn ang="0">
                    <a:pos x="100" y="0"/>
                  </a:cxn>
                  <a:cxn ang="0">
                    <a:pos x="107" y="0"/>
                  </a:cxn>
                  <a:cxn ang="0">
                    <a:pos x="110" y="7"/>
                  </a:cxn>
                  <a:cxn ang="0">
                    <a:pos x="111" y="21"/>
                  </a:cxn>
                  <a:cxn ang="0">
                    <a:pos x="116" y="33"/>
                  </a:cxn>
                  <a:cxn ang="0">
                    <a:pos x="126" y="33"/>
                  </a:cxn>
                  <a:cxn ang="0">
                    <a:pos x="134" y="33"/>
                  </a:cxn>
                  <a:cxn ang="0">
                    <a:pos x="144" y="42"/>
                  </a:cxn>
                  <a:cxn ang="0">
                    <a:pos x="154" y="59"/>
                  </a:cxn>
                  <a:cxn ang="0">
                    <a:pos x="167" y="71"/>
                  </a:cxn>
                  <a:cxn ang="0">
                    <a:pos x="172" y="78"/>
                  </a:cxn>
                  <a:cxn ang="0">
                    <a:pos x="171" y="81"/>
                  </a:cxn>
                  <a:cxn ang="0">
                    <a:pos x="166" y="86"/>
                  </a:cxn>
                  <a:cxn ang="0">
                    <a:pos x="152" y="104"/>
                  </a:cxn>
                  <a:cxn ang="0">
                    <a:pos x="136" y="128"/>
                  </a:cxn>
                  <a:cxn ang="0">
                    <a:pos x="120" y="150"/>
                  </a:cxn>
                  <a:cxn ang="0">
                    <a:pos x="108" y="158"/>
                  </a:cxn>
                  <a:cxn ang="0">
                    <a:pos x="98" y="161"/>
                  </a:cxn>
                  <a:cxn ang="0">
                    <a:pos x="89" y="164"/>
                  </a:cxn>
                  <a:cxn ang="0">
                    <a:pos x="79" y="165"/>
                  </a:cxn>
                </a:cxnLst>
                <a:rect l="0" t="0" r="r" b="b"/>
                <a:pathLst>
                  <a:path w="173" h="165">
                    <a:moveTo>
                      <a:pt x="75" y="165"/>
                    </a:moveTo>
                    <a:lnTo>
                      <a:pt x="69" y="154"/>
                    </a:lnTo>
                    <a:lnTo>
                      <a:pt x="61" y="142"/>
                    </a:lnTo>
                    <a:lnTo>
                      <a:pt x="54" y="131"/>
                    </a:lnTo>
                    <a:lnTo>
                      <a:pt x="45" y="119"/>
                    </a:lnTo>
                    <a:lnTo>
                      <a:pt x="37" y="109"/>
                    </a:lnTo>
                    <a:lnTo>
                      <a:pt x="28" y="100"/>
                    </a:lnTo>
                    <a:lnTo>
                      <a:pt x="18" y="93"/>
                    </a:lnTo>
                    <a:lnTo>
                      <a:pt x="7" y="87"/>
                    </a:lnTo>
                    <a:lnTo>
                      <a:pt x="3" y="76"/>
                    </a:lnTo>
                    <a:lnTo>
                      <a:pt x="1" y="70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10" y="53"/>
                    </a:lnTo>
                    <a:lnTo>
                      <a:pt x="18" y="44"/>
                    </a:lnTo>
                    <a:lnTo>
                      <a:pt x="25" y="36"/>
                    </a:lnTo>
                    <a:lnTo>
                      <a:pt x="33" y="28"/>
                    </a:lnTo>
                    <a:lnTo>
                      <a:pt x="39" y="24"/>
                    </a:lnTo>
                    <a:lnTo>
                      <a:pt x="48" y="22"/>
                    </a:lnTo>
                    <a:lnTo>
                      <a:pt x="57" y="24"/>
                    </a:lnTo>
                    <a:lnTo>
                      <a:pt x="68" y="30"/>
                    </a:lnTo>
                    <a:lnTo>
                      <a:pt x="74" y="26"/>
                    </a:lnTo>
                    <a:lnTo>
                      <a:pt x="82" y="18"/>
                    </a:lnTo>
                    <a:lnTo>
                      <a:pt x="90" y="8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0" y="1"/>
                    </a:lnTo>
                    <a:lnTo>
                      <a:pt x="110" y="7"/>
                    </a:lnTo>
                    <a:lnTo>
                      <a:pt x="110" y="14"/>
                    </a:lnTo>
                    <a:lnTo>
                      <a:pt x="111" y="21"/>
                    </a:lnTo>
                    <a:lnTo>
                      <a:pt x="112" y="28"/>
                    </a:lnTo>
                    <a:lnTo>
                      <a:pt x="116" y="33"/>
                    </a:lnTo>
                    <a:lnTo>
                      <a:pt x="121" y="33"/>
                    </a:lnTo>
                    <a:lnTo>
                      <a:pt x="126" y="33"/>
                    </a:lnTo>
                    <a:lnTo>
                      <a:pt x="130" y="32"/>
                    </a:lnTo>
                    <a:lnTo>
                      <a:pt x="134" y="33"/>
                    </a:lnTo>
                    <a:lnTo>
                      <a:pt x="138" y="36"/>
                    </a:lnTo>
                    <a:lnTo>
                      <a:pt x="144" y="42"/>
                    </a:lnTo>
                    <a:lnTo>
                      <a:pt x="149" y="54"/>
                    </a:lnTo>
                    <a:lnTo>
                      <a:pt x="154" y="59"/>
                    </a:lnTo>
                    <a:lnTo>
                      <a:pt x="161" y="64"/>
                    </a:lnTo>
                    <a:lnTo>
                      <a:pt x="167" y="71"/>
                    </a:lnTo>
                    <a:lnTo>
                      <a:pt x="173" y="76"/>
                    </a:lnTo>
                    <a:lnTo>
                      <a:pt x="172" y="78"/>
                    </a:lnTo>
                    <a:lnTo>
                      <a:pt x="171" y="79"/>
                    </a:lnTo>
                    <a:lnTo>
                      <a:pt x="171" y="81"/>
                    </a:lnTo>
                    <a:lnTo>
                      <a:pt x="170" y="83"/>
                    </a:lnTo>
                    <a:lnTo>
                      <a:pt x="166" y="86"/>
                    </a:lnTo>
                    <a:lnTo>
                      <a:pt x="159" y="94"/>
                    </a:lnTo>
                    <a:lnTo>
                      <a:pt x="152" y="104"/>
                    </a:lnTo>
                    <a:lnTo>
                      <a:pt x="145" y="116"/>
                    </a:lnTo>
                    <a:lnTo>
                      <a:pt x="136" y="128"/>
                    </a:lnTo>
                    <a:lnTo>
                      <a:pt x="128" y="140"/>
                    </a:lnTo>
                    <a:lnTo>
                      <a:pt x="120" y="150"/>
                    </a:lnTo>
                    <a:lnTo>
                      <a:pt x="113" y="157"/>
                    </a:lnTo>
                    <a:lnTo>
                      <a:pt x="108" y="158"/>
                    </a:lnTo>
                    <a:lnTo>
                      <a:pt x="104" y="160"/>
                    </a:lnTo>
                    <a:lnTo>
                      <a:pt x="98" y="161"/>
                    </a:lnTo>
                    <a:lnTo>
                      <a:pt x="94" y="162"/>
                    </a:lnTo>
                    <a:lnTo>
                      <a:pt x="89" y="164"/>
                    </a:lnTo>
                    <a:lnTo>
                      <a:pt x="85" y="164"/>
                    </a:lnTo>
                    <a:lnTo>
                      <a:pt x="79" y="165"/>
                    </a:lnTo>
                    <a:lnTo>
                      <a:pt x="75" y="165"/>
                    </a:lnTo>
                    <a:close/>
                  </a:path>
                </a:pathLst>
              </a:custGeom>
              <a:solidFill>
                <a:srgbClr val="F2D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1602" y="685"/>
                <a:ext cx="227" cy="392"/>
              </a:xfrm>
              <a:custGeom>
                <a:avLst/>
                <a:gdLst/>
                <a:ahLst/>
                <a:cxnLst>
                  <a:cxn ang="0">
                    <a:pos x="116" y="386"/>
                  </a:cxn>
                  <a:cxn ang="0">
                    <a:pos x="81" y="375"/>
                  </a:cxn>
                  <a:cxn ang="0">
                    <a:pos x="49" y="367"/>
                  </a:cxn>
                  <a:cxn ang="0">
                    <a:pos x="16" y="360"/>
                  </a:cxn>
                  <a:cxn ang="0">
                    <a:pos x="2" y="348"/>
                  </a:cxn>
                  <a:cxn ang="0">
                    <a:pos x="13" y="337"/>
                  </a:cxn>
                  <a:cxn ang="0">
                    <a:pos x="27" y="330"/>
                  </a:cxn>
                  <a:cxn ang="0">
                    <a:pos x="39" y="315"/>
                  </a:cxn>
                  <a:cxn ang="0">
                    <a:pos x="51" y="292"/>
                  </a:cxn>
                  <a:cxn ang="0">
                    <a:pos x="62" y="279"/>
                  </a:cxn>
                  <a:cxn ang="0">
                    <a:pos x="70" y="271"/>
                  </a:cxn>
                  <a:cxn ang="0">
                    <a:pos x="72" y="256"/>
                  </a:cxn>
                  <a:cxn ang="0">
                    <a:pos x="65" y="233"/>
                  </a:cxn>
                  <a:cxn ang="0">
                    <a:pos x="75" y="208"/>
                  </a:cxn>
                  <a:cxn ang="0">
                    <a:pos x="78" y="184"/>
                  </a:cxn>
                  <a:cxn ang="0">
                    <a:pos x="70" y="161"/>
                  </a:cxn>
                  <a:cxn ang="0">
                    <a:pos x="79" y="134"/>
                  </a:cxn>
                  <a:cxn ang="0">
                    <a:pos x="79" y="107"/>
                  </a:cxn>
                  <a:cxn ang="0">
                    <a:pos x="59" y="87"/>
                  </a:cxn>
                  <a:cxn ang="0">
                    <a:pos x="33" y="71"/>
                  </a:cxn>
                  <a:cxn ang="0">
                    <a:pos x="20" y="62"/>
                  </a:cxn>
                  <a:cxn ang="0">
                    <a:pos x="18" y="59"/>
                  </a:cxn>
                  <a:cxn ang="0">
                    <a:pos x="35" y="49"/>
                  </a:cxn>
                  <a:cxn ang="0">
                    <a:pos x="75" y="32"/>
                  </a:cxn>
                  <a:cxn ang="0">
                    <a:pos x="118" y="16"/>
                  </a:cxn>
                  <a:cxn ang="0">
                    <a:pos x="163" y="4"/>
                  </a:cxn>
                  <a:cxn ang="0">
                    <a:pos x="188" y="11"/>
                  </a:cxn>
                  <a:cxn ang="0">
                    <a:pos x="197" y="33"/>
                  </a:cxn>
                  <a:cxn ang="0">
                    <a:pos x="205" y="43"/>
                  </a:cxn>
                  <a:cxn ang="0">
                    <a:pos x="208" y="43"/>
                  </a:cxn>
                  <a:cxn ang="0">
                    <a:pos x="213" y="37"/>
                  </a:cxn>
                  <a:cxn ang="0">
                    <a:pos x="221" y="27"/>
                  </a:cxn>
                  <a:cxn ang="0">
                    <a:pos x="223" y="42"/>
                  </a:cxn>
                  <a:cxn ang="0">
                    <a:pos x="213" y="77"/>
                  </a:cxn>
                  <a:cxn ang="0">
                    <a:pos x="203" y="112"/>
                  </a:cxn>
                  <a:cxn ang="0">
                    <a:pos x="192" y="147"/>
                  </a:cxn>
                  <a:cxn ang="0">
                    <a:pos x="185" y="193"/>
                  </a:cxn>
                  <a:cxn ang="0">
                    <a:pos x="173" y="249"/>
                  </a:cxn>
                  <a:cxn ang="0">
                    <a:pos x="159" y="306"/>
                  </a:cxn>
                  <a:cxn ang="0">
                    <a:pos x="145" y="363"/>
                  </a:cxn>
                  <a:cxn ang="0">
                    <a:pos x="136" y="392"/>
                  </a:cxn>
                  <a:cxn ang="0">
                    <a:pos x="135" y="392"/>
                  </a:cxn>
                </a:cxnLst>
                <a:rect l="0" t="0" r="r" b="b"/>
                <a:pathLst>
                  <a:path w="227" h="392">
                    <a:moveTo>
                      <a:pt x="134" y="392"/>
                    </a:moveTo>
                    <a:lnTo>
                      <a:pt x="116" y="386"/>
                    </a:lnTo>
                    <a:lnTo>
                      <a:pt x="98" y="381"/>
                    </a:lnTo>
                    <a:lnTo>
                      <a:pt x="81" y="375"/>
                    </a:lnTo>
                    <a:lnTo>
                      <a:pt x="64" y="371"/>
                    </a:lnTo>
                    <a:lnTo>
                      <a:pt x="49" y="367"/>
                    </a:lnTo>
                    <a:lnTo>
                      <a:pt x="32" y="363"/>
                    </a:lnTo>
                    <a:lnTo>
                      <a:pt x="16" y="360"/>
                    </a:lnTo>
                    <a:lnTo>
                      <a:pt x="0" y="356"/>
                    </a:lnTo>
                    <a:lnTo>
                      <a:pt x="2" y="348"/>
                    </a:lnTo>
                    <a:lnTo>
                      <a:pt x="6" y="342"/>
                    </a:lnTo>
                    <a:lnTo>
                      <a:pt x="13" y="337"/>
                    </a:lnTo>
                    <a:lnTo>
                      <a:pt x="20" y="334"/>
                    </a:lnTo>
                    <a:lnTo>
                      <a:pt x="27" y="330"/>
                    </a:lnTo>
                    <a:lnTo>
                      <a:pt x="34" y="324"/>
                    </a:lnTo>
                    <a:lnTo>
                      <a:pt x="39" y="315"/>
                    </a:lnTo>
                    <a:lnTo>
                      <a:pt x="42" y="303"/>
                    </a:lnTo>
                    <a:lnTo>
                      <a:pt x="51" y="292"/>
                    </a:lnTo>
                    <a:lnTo>
                      <a:pt x="57" y="285"/>
                    </a:lnTo>
                    <a:lnTo>
                      <a:pt x="62" y="279"/>
                    </a:lnTo>
                    <a:lnTo>
                      <a:pt x="67" y="275"/>
                    </a:lnTo>
                    <a:lnTo>
                      <a:pt x="70" y="271"/>
                    </a:lnTo>
                    <a:lnTo>
                      <a:pt x="71" y="266"/>
                    </a:lnTo>
                    <a:lnTo>
                      <a:pt x="72" y="256"/>
                    </a:lnTo>
                    <a:lnTo>
                      <a:pt x="71" y="244"/>
                    </a:lnTo>
                    <a:lnTo>
                      <a:pt x="65" y="233"/>
                    </a:lnTo>
                    <a:lnTo>
                      <a:pt x="69" y="220"/>
                    </a:lnTo>
                    <a:lnTo>
                      <a:pt x="75" y="208"/>
                    </a:lnTo>
                    <a:lnTo>
                      <a:pt x="81" y="197"/>
                    </a:lnTo>
                    <a:lnTo>
                      <a:pt x="78" y="184"/>
                    </a:lnTo>
                    <a:lnTo>
                      <a:pt x="73" y="172"/>
                    </a:lnTo>
                    <a:lnTo>
                      <a:pt x="70" y="161"/>
                    </a:lnTo>
                    <a:lnTo>
                      <a:pt x="68" y="151"/>
                    </a:lnTo>
                    <a:lnTo>
                      <a:pt x="79" y="134"/>
                    </a:lnTo>
                    <a:lnTo>
                      <a:pt x="82" y="119"/>
                    </a:lnTo>
                    <a:lnTo>
                      <a:pt x="79" y="107"/>
                    </a:lnTo>
                    <a:lnTo>
                      <a:pt x="71" y="95"/>
                    </a:lnTo>
                    <a:lnTo>
                      <a:pt x="59" y="87"/>
                    </a:lnTo>
                    <a:lnTo>
                      <a:pt x="45" y="78"/>
                    </a:lnTo>
                    <a:lnTo>
                      <a:pt x="33" y="71"/>
                    </a:lnTo>
                    <a:lnTo>
                      <a:pt x="20" y="64"/>
                    </a:lnTo>
                    <a:lnTo>
                      <a:pt x="20" y="62"/>
                    </a:lnTo>
                    <a:lnTo>
                      <a:pt x="19" y="61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35" y="49"/>
                    </a:lnTo>
                    <a:lnTo>
                      <a:pt x="54" y="40"/>
                    </a:lnTo>
                    <a:lnTo>
                      <a:pt x="75" y="32"/>
                    </a:lnTo>
                    <a:lnTo>
                      <a:pt x="96" y="23"/>
                    </a:lnTo>
                    <a:lnTo>
                      <a:pt x="118" y="16"/>
                    </a:lnTo>
                    <a:lnTo>
                      <a:pt x="141" y="10"/>
                    </a:lnTo>
                    <a:lnTo>
                      <a:pt x="163" y="4"/>
                    </a:lnTo>
                    <a:lnTo>
                      <a:pt x="184" y="0"/>
                    </a:lnTo>
                    <a:lnTo>
                      <a:pt x="188" y="11"/>
                    </a:lnTo>
                    <a:lnTo>
                      <a:pt x="192" y="21"/>
                    </a:lnTo>
                    <a:lnTo>
                      <a:pt x="197" y="33"/>
                    </a:lnTo>
                    <a:lnTo>
                      <a:pt x="203" y="43"/>
                    </a:lnTo>
                    <a:lnTo>
                      <a:pt x="205" y="43"/>
                    </a:lnTo>
                    <a:lnTo>
                      <a:pt x="206" y="43"/>
                    </a:lnTo>
                    <a:lnTo>
                      <a:pt x="208" y="43"/>
                    </a:lnTo>
                    <a:lnTo>
                      <a:pt x="209" y="43"/>
                    </a:lnTo>
                    <a:lnTo>
                      <a:pt x="213" y="37"/>
                    </a:lnTo>
                    <a:lnTo>
                      <a:pt x="216" y="32"/>
                    </a:lnTo>
                    <a:lnTo>
                      <a:pt x="221" y="27"/>
                    </a:lnTo>
                    <a:lnTo>
                      <a:pt x="227" y="25"/>
                    </a:lnTo>
                    <a:lnTo>
                      <a:pt x="223" y="42"/>
                    </a:lnTo>
                    <a:lnTo>
                      <a:pt x="218" y="60"/>
                    </a:lnTo>
                    <a:lnTo>
                      <a:pt x="213" y="77"/>
                    </a:lnTo>
                    <a:lnTo>
                      <a:pt x="208" y="95"/>
                    </a:lnTo>
                    <a:lnTo>
                      <a:pt x="203" y="112"/>
                    </a:lnTo>
                    <a:lnTo>
                      <a:pt x="197" y="130"/>
                    </a:lnTo>
                    <a:lnTo>
                      <a:pt x="192" y="147"/>
                    </a:lnTo>
                    <a:lnTo>
                      <a:pt x="188" y="165"/>
                    </a:lnTo>
                    <a:lnTo>
                      <a:pt x="185" y="193"/>
                    </a:lnTo>
                    <a:lnTo>
                      <a:pt x="179" y="220"/>
                    </a:lnTo>
                    <a:lnTo>
                      <a:pt x="173" y="249"/>
                    </a:lnTo>
                    <a:lnTo>
                      <a:pt x="167" y="277"/>
                    </a:lnTo>
                    <a:lnTo>
                      <a:pt x="159" y="306"/>
                    </a:lnTo>
                    <a:lnTo>
                      <a:pt x="152" y="334"/>
                    </a:lnTo>
                    <a:lnTo>
                      <a:pt x="145" y="363"/>
                    </a:lnTo>
                    <a:lnTo>
                      <a:pt x="138" y="392"/>
                    </a:lnTo>
                    <a:lnTo>
                      <a:pt x="136" y="392"/>
                    </a:lnTo>
                    <a:lnTo>
                      <a:pt x="135" y="392"/>
                    </a:lnTo>
                    <a:lnTo>
                      <a:pt x="135" y="392"/>
                    </a:lnTo>
                    <a:lnTo>
                      <a:pt x="134" y="3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1480" y="992"/>
                <a:ext cx="13" cy="61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1" y="49"/>
                  </a:cxn>
                  <a:cxn ang="0">
                    <a:pos x="0" y="29"/>
                  </a:cxn>
                  <a:cxn ang="0">
                    <a:pos x="0" y="10"/>
                  </a:cxn>
                  <a:cxn ang="0">
                    <a:pos x="1" y="0"/>
                  </a:cxn>
                  <a:cxn ang="0">
                    <a:pos x="9" y="8"/>
                  </a:cxn>
                  <a:cxn ang="0">
                    <a:pos x="13" y="26"/>
                  </a:cxn>
                  <a:cxn ang="0">
                    <a:pos x="13" y="47"/>
                  </a:cxn>
                  <a:cxn ang="0">
                    <a:pos x="10" y="61"/>
                  </a:cxn>
                  <a:cxn ang="0">
                    <a:pos x="8" y="61"/>
                  </a:cxn>
                  <a:cxn ang="0">
                    <a:pos x="7" y="61"/>
                  </a:cxn>
                  <a:cxn ang="0">
                    <a:pos x="5" y="61"/>
                  </a:cxn>
                  <a:cxn ang="0">
                    <a:pos x="4" y="61"/>
                  </a:cxn>
                </a:cxnLst>
                <a:rect l="0" t="0" r="r" b="b"/>
                <a:pathLst>
                  <a:path w="13" h="61">
                    <a:moveTo>
                      <a:pt x="4" y="61"/>
                    </a:moveTo>
                    <a:lnTo>
                      <a:pt x="1" y="49"/>
                    </a:lnTo>
                    <a:lnTo>
                      <a:pt x="0" y="29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9" y="8"/>
                    </a:lnTo>
                    <a:lnTo>
                      <a:pt x="13" y="26"/>
                    </a:lnTo>
                    <a:lnTo>
                      <a:pt x="13" y="47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676" y="721"/>
                <a:ext cx="320" cy="307"/>
              </a:xfrm>
              <a:custGeom>
                <a:avLst/>
                <a:gdLst/>
                <a:ahLst/>
                <a:cxnLst>
                  <a:cxn ang="0">
                    <a:pos x="21" y="301"/>
                  </a:cxn>
                  <a:cxn ang="0">
                    <a:pos x="11" y="291"/>
                  </a:cxn>
                  <a:cxn ang="0">
                    <a:pos x="12" y="278"/>
                  </a:cxn>
                  <a:cxn ang="0">
                    <a:pos x="17" y="262"/>
                  </a:cxn>
                  <a:cxn ang="0">
                    <a:pos x="13" y="249"/>
                  </a:cxn>
                  <a:cxn ang="0">
                    <a:pos x="5" y="243"/>
                  </a:cxn>
                  <a:cxn ang="0">
                    <a:pos x="0" y="237"/>
                  </a:cxn>
                  <a:cxn ang="0">
                    <a:pos x="0" y="231"/>
                  </a:cxn>
                  <a:cxn ang="0">
                    <a:pos x="24" y="219"/>
                  </a:cxn>
                  <a:cxn ang="0">
                    <a:pos x="47" y="200"/>
                  </a:cxn>
                  <a:cxn ang="0">
                    <a:pos x="52" y="178"/>
                  </a:cxn>
                  <a:cxn ang="0">
                    <a:pos x="50" y="148"/>
                  </a:cxn>
                  <a:cxn ang="0">
                    <a:pos x="51" y="120"/>
                  </a:cxn>
                  <a:cxn ang="0">
                    <a:pos x="57" y="104"/>
                  </a:cxn>
                  <a:cxn ang="0">
                    <a:pos x="76" y="81"/>
                  </a:cxn>
                  <a:cxn ang="0">
                    <a:pos x="90" y="51"/>
                  </a:cxn>
                  <a:cxn ang="0">
                    <a:pos x="96" y="25"/>
                  </a:cxn>
                  <a:cxn ang="0">
                    <a:pos x="126" y="9"/>
                  </a:cxn>
                  <a:cxn ang="0">
                    <a:pos x="161" y="9"/>
                  </a:cxn>
                  <a:cxn ang="0">
                    <a:pos x="168" y="14"/>
                  </a:cxn>
                  <a:cxn ang="0">
                    <a:pos x="176" y="17"/>
                  </a:cxn>
                  <a:cxn ang="0">
                    <a:pos x="185" y="19"/>
                  </a:cxn>
                  <a:cxn ang="0">
                    <a:pos x="205" y="8"/>
                  </a:cxn>
                  <a:cxn ang="0">
                    <a:pos x="228" y="0"/>
                  </a:cxn>
                  <a:cxn ang="0">
                    <a:pos x="245" y="7"/>
                  </a:cxn>
                  <a:cxn ang="0">
                    <a:pos x="256" y="32"/>
                  </a:cxn>
                  <a:cxn ang="0">
                    <a:pos x="263" y="52"/>
                  </a:cxn>
                  <a:cxn ang="0">
                    <a:pos x="276" y="53"/>
                  </a:cxn>
                  <a:cxn ang="0">
                    <a:pos x="292" y="52"/>
                  </a:cxn>
                  <a:cxn ang="0">
                    <a:pos x="308" y="53"/>
                  </a:cxn>
                  <a:cxn ang="0">
                    <a:pos x="320" y="75"/>
                  </a:cxn>
                  <a:cxn ang="0">
                    <a:pos x="312" y="102"/>
                  </a:cxn>
                  <a:cxn ang="0">
                    <a:pos x="287" y="120"/>
                  </a:cxn>
                  <a:cxn ang="0">
                    <a:pos x="255" y="131"/>
                  </a:cxn>
                  <a:cxn ang="0">
                    <a:pos x="217" y="142"/>
                  </a:cxn>
                  <a:cxn ang="0">
                    <a:pos x="189" y="152"/>
                  </a:cxn>
                  <a:cxn ang="0">
                    <a:pos x="178" y="167"/>
                  </a:cxn>
                  <a:cxn ang="0">
                    <a:pos x="175" y="197"/>
                  </a:cxn>
                  <a:cxn ang="0">
                    <a:pos x="167" y="225"/>
                  </a:cxn>
                  <a:cxn ang="0">
                    <a:pos x="156" y="230"/>
                  </a:cxn>
                  <a:cxn ang="0">
                    <a:pos x="146" y="217"/>
                  </a:cxn>
                  <a:cxn ang="0">
                    <a:pos x="131" y="197"/>
                  </a:cxn>
                  <a:cxn ang="0">
                    <a:pos x="115" y="192"/>
                  </a:cxn>
                  <a:cxn ang="0">
                    <a:pos x="102" y="204"/>
                  </a:cxn>
                  <a:cxn ang="0">
                    <a:pos x="96" y="233"/>
                  </a:cxn>
                  <a:cxn ang="0">
                    <a:pos x="97" y="261"/>
                  </a:cxn>
                  <a:cxn ang="0">
                    <a:pos x="89" y="288"/>
                  </a:cxn>
                  <a:cxn ang="0">
                    <a:pos x="74" y="300"/>
                  </a:cxn>
                  <a:cxn ang="0">
                    <a:pos x="63" y="306"/>
                  </a:cxn>
                  <a:cxn ang="0">
                    <a:pos x="47" y="307"/>
                  </a:cxn>
                </a:cxnLst>
                <a:rect l="0" t="0" r="r" b="b"/>
                <a:pathLst>
                  <a:path w="320" h="307">
                    <a:moveTo>
                      <a:pt x="34" y="307"/>
                    </a:moveTo>
                    <a:lnTo>
                      <a:pt x="21" y="301"/>
                    </a:lnTo>
                    <a:lnTo>
                      <a:pt x="14" y="296"/>
                    </a:lnTo>
                    <a:lnTo>
                      <a:pt x="11" y="291"/>
                    </a:lnTo>
                    <a:lnTo>
                      <a:pt x="11" y="285"/>
                    </a:lnTo>
                    <a:lnTo>
                      <a:pt x="12" y="278"/>
                    </a:lnTo>
                    <a:lnTo>
                      <a:pt x="15" y="271"/>
                    </a:lnTo>
                    <a:lnTo>
                      <a:pt x="17" y="262"/>
                    </a:lnTo>
                    <a:lnTo>
                      <a:pt x="18" y="252"/>
                    </a:lnTo>
                    <a:lnTo>
                      <a:pt x="13" y="249"/>
                    </a:lnTo>
                    <a:lnTo>
                      <a:pt x="9" y="247"/>
                    </a:lnTo>
                    <a:lnTo>
                      <a:pt x="5" y="243"/>
                    </a:lnTo>
                    <a:lnTo>
                      <a:pt x="0" y="241"/>
                    </a:lnTo>
                    <a:lnTo>
                      <a:pt x="0" y="237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38" y="210"/>
                    </a:lnTo>
                    <a:lnTo>
                      <a:pt x="47" y="200"/>
                    </a:lnTo>
                    <a:lnTo>
                      <a:pt x="52" y="190"/>
                    </a:lnTo>
                    <a:lnTo>
                      <a:pt x="52" y="178"/>
                    </a:lnTo>
                    <a:lnTo>
                      <a:pt x="51" y="164"/>
                    </a:lnTo>
                    <a:lnTo>
                      <a:pt x="50" y="148"/>
                    </a:lnTo>
                    <a:lnTo>
                      <a:pt x="49" y="129"/>
                    </a:lnTo>
                    <a:lnTo>
                      <a:pt x="51" y="120"/>
                    </a:lnTo>
                    <a:lnTo>
                      <a:pt x="54" y="113"/>
                    </a:lnTo>
                    <a:lnTo>
                      <a:pt x="57" y="104"/>
                    </a:lnTo>
                    <a:lnTo>
                      <a:pt x="59" y="97"/>
                    </a:lnTo>
                    <a:lnTo>
                      <a:pt x="76" y="81"/>
                    </a:lnTo>
                    <a:lnTo>
                      <a:pt x="86" y="66"/>
                    </a:lnTo>
                    <a:lnTo>
                      <a:pt x="90" y="51"/>
                    </a:lnTo>
                    <a:lnTo>
                      <a:pt x="92" y="37"/>
                    </a:lnTo>
                    <a:lnTo>
                      <a:pt x="96" y="25"/>
                    </a:lnTo>
                    <a:lnTo>
                      <a:pt x="107" y="16"/>
                    </a:lnTo>
                    <a:lnTo>
                      <a:pt x="126" y="9"/>
                    </a:lnTo>
                    <a:lnTo>
                      <a:pt x="157" y="7"/>
                    </a:lnTo>
                    <a:lnTo>
                      <a:pt x="161" y="9"/>
                    </a:lnTo>
                    <a:lnTo>
                      <a:pt x="165" y="11"/>
                    </a:lnTo>
                    <a:lnTo>
                      <a:pt x="168" y="14"/>
                    </a:lnTo>
                    <a:lnTo>
                      <a:pt x="172" y="16"/>
                    </a:lnTo>
                    <a:lnTo>
                      <a:pt x="176" y="17"/>
                    </a:lnTo>
                    <a:lnTo>
                      <a:pt x="180" y="18"/>
                    </a:lnTo>
                    <a:lnTo>
                      <a:pt x="185" y="19"/>
                    </a:lnTo>
                    <a:lnTo>
                      <a:pt x="191" y="19"/>
                    </a:lnTo>
                    <a:lnTo>
                      <a:pt x="205" y="8"/>
                    </a:lnTo>
                    <a:lnTo>
                      <a:pt x="218" y="2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5" y="7"/>
                    </a:lnTo>
                    <a:lnTo>
                      <a:pt x="252" y="18"/>
                    </a:lnTo>
                    <a:lnTo>
                      <a:pt x="256" y="32"/>
                    </a:lnTo>
                    <a:lnTo>
                      <a:pt x="259" y="49"/>
                    </a:lnTo>
                    <a:lnTo>
                      <a:pt x="263" y="52"/>
                    </a:lnTo>
                    <a:lnTo>
                      <a:pt x="270" y="53"/>
                    </a:lnTo>
                    <a:lnTo>
                      <a:pt x="276" y="53"/>
                    </a:lnTo>
                    <a:lnTo>
                      <a:pt x="283" y="52"/>
                    </a:lnTo>
                    <a:lnTo>
                      <a:pt x="292" y="52"/>
                    </a:lnTo>
                    <a:lnTo>
                      <a:pt x="300" y="52"/>
                    </a:lnTo>
                    <a:lnTo>
                      <a:pt x="308" y="53"/>
                    </a:lnTo>
                    <a:lnTo>
                      <a:pt x="316" y="56"/>
                    </a:lnTo>
                    <a:lnTo>
                      <a:pt x="320" y="75"/>
                    </a:lnTo>
                    <a:lnTo>
                      <a:pt x="319" y="90"/>
                    </a:lnTo>
                    <a:lnTo>
                      <a:pt x="312" y="102"/>
                    </a:lnTo>
                    <a:lnTo>
                      <a:pt x="301" y="113"/>
                    </a:lnTo>
                    <a:lnTo>
                      <a:pt x="287" y="120"/>
                    </a:lnTo>
                    <a:lnTo>
                      <a:pt x="272" y="126"/>
                    </a:lnTo>
                    <a:lnTo>
                      <a:pt x="255" y="131"/>
                    </a:lnTo>
                    <a:lnTo>
                      <a:pt x="239" y="135"/>
                    </a:lnTo>
                    <a:lnTo>
                      <a:pt x="217" y="142"/>
                    </a:lnTo>
                    <a:lnTo>
                      <a:pt x="200" y="148"/>
                    </a:lnTo>
                    <a:lnTo>
                      <a:pt x="189" y="152"/>
                    </a:lnTo>
                    <a:lnTo>
                      <a:pt x="182" y="158"/>
                    </a:lnTo>
                    <a:lnTo>
                      <a:pt x="178" y="167"/>
                    </a:lnTo>
                    <a:lnTo>
                      <a:pt x="176" y="179"/>
                    </a:lnTo>
                    <a:lnTo>
                      <a:pt x="175" y="197"/>
                    </a:lnTo>
                    <a:lnTo>
                      <a:pt x="173" y="221"/>
                    </a:lnTo>
                    <a:lnTo>
                      <a:pt x="167" y="225"/>
                    </a:lnTo>
                    <a:lnTo>
                      <a:pt x="161" y="228"/>
                    </a:lnTo>
                    <a:lnTo>
                      <a:pt x="156" y="230"/>
                    </a:lnTo>
                    <a:lnTo>
                      <a:pt x="151" y="231"/>
                    </a:lnTo>
                    <a:lnTo>
                      <a:pt x="146" y="217"/>
                    </a:lnTo>
                    <a:lnTo>
                      <a:pt x="139" y="206"/>
                    </a:lnTo>
                    <a:lnTo>
                      <a:pt x="131" y="197"/>
                    </a:lnTo>
                    <a:lnTo>
                      <a:pt x="124" y="193"/>
                    </a:lnTo>
                    <a:lnTo>
                      <a:pt x="115" y="192"/>
                    </a:lnTo>
                    <a:lnTo>
                      <a:pt x="108" y="196"/>
                    </a:lnTo>
                    <a:lnTo>
                      <a:pt x="102" y="204"/>
                    </a:lnTo>
                    <a:lnTo>
                      <a:pt x="95" y="218"/>
                    </a:lnTo>
                    <a:lnTo>
                      <a:pt x="96" y="233"/>
                    </a:lnTo>
                    <a:lnTo>
                      <a:pt x="96" y="248"/>
                    </a:lnTo>
                    <a:lnTo>
                      <a:pt x="97" y="261"/>
                    </a:lnTo>
                    <a:lnTo>
                      <a:pt x="99" y="277"/>
                    </a:lnTo>
                    <a:lnTo>
                      <a:pt x="89" y="288"/>
                    </a:lnTo>
                    <a:lnTo>
                      <a:pt x="81" y="295"/>
                    </a:lnTo>
                    <a:lnTo>
                      <a:pt x="74" y="300"/>
                    </a:lnTo>
                    <a:lnTo>
                      <a:pt x="69" y="304"/>
                    </a:lnTo>
                    <a:lnTo>
                      <a:pt x="63" y="306"/>
                    </a:lnTo>
                    <a:lnTo>
                      <a:pt x="56" y="307"/>
                    </a:lnTo>
                    <a:lnTo>
                      <a:pt x="47" y="307"/>
                    </a:lnTo>
                    <a:lnTo>
                      <a:pt x="34" y="307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7"/>
              <p:cNvSpPr>
                <a:spLocks/>
              </p:cNvSpPr>
              <p:nvPr/>
            </p:nvSpPr>
            <p:spPr bwMode="auto">
              <a:xfrm>
                <a:off x="2090" y="757"/>
                <a:ext cx="215" cy="271"/>
              </a:xfrm>
              <a:custGeom>
                <a:avLst/>
                <a:gdLst/>
                <a:ahLst/>
                <a:cxnLst>
                  <a:cxn ang="0">
                    <a:pos x="173" y="269"/>
                  </a:cxn>
                  <a:cxn ang="0">
                    <a:pos x="163" y="265"/>
                  </a:cxn>
                  <a:cxn ang="0">
                    <a:pos x="155" y="260"/>
                  </a:cxn>
                  <a:cxn ang="0">
                    <a:pos x="148" y="256"/>
                  </a:cxn>
                  <a:cxn ang="0">
                    <a:pos x="151" y="237"/>
                  </a:cxn>
                  <a:cxn ang="0">
                    <a:pos x="158" y="214"/>
                  </a:cxn>
                  <a:cxn ang="0">
                    <a:pos x="155" y="197"/>
                  </a:cxn>
                  <a:cxn ang="0">
                    <a:pos x="137" y="176"/>
                  </a:cxn>
                  <a:cxn ang="0">
                    <a:pos x="109" y="170"/>
                  </a:cxn>
                  <a:cxn ang="0">
                    <a:pos x="98" y="190"/>
                  </a:cxn>
                  <a:cxn ang="0">
                    <a:pos x="88" y="202"/>
                  </a:cxn>
                  <a:cxn ang="0">
                    <a:pos x="85" y="202"/>
                  </a:cxn>
                  <a:cxn ang="0">
                    <a:pos x="77" y="184"/>
                  </a:cxn>
                  <a:cxn ang="0">
                    <a:pos x="85" y="151"/>
                  </a:cxn>
                  <a:cxn ang="0">
                    <a:pos x="76" y="119"/>
                  </a:cxn>
                  <a:cxn ang="0">
                    <a:pos x="46" y="100"/>
                  </a:cxn>
                  <a:cxn ang="0">
                    <a:pos x="20" y="82"/>
                  </a:cxn>
                  <a:cxn ang="0">
                    <a:pos x="2" y="58"/>
                  </a:cxn>
                  <a:cxn ang="0">
                    <a:pos x="9" y="29"/>
                  </a:cxn>
                  <a:cxn ang="0">
                    <a:pos x="28" y="11"/>
                  </a:cxn>
                  <a:cxn ang="0">
                    <a:pos x="49" y="2"/>
                  </a:cxn>
                  <a:cxn ang="0">
                    <a:pos x="71" y="0"/>
                  </a:cxn>
                  <a:cxn ang="0">
                    <a:pos x="95" y="3"/>
                  </a:cxn>
                  <a:cxn ang="0">
                    <a:pos x="118" y="11"/>
                  </a:cxn>
                  <a:cxn ang="0">
                    <a:pos x="140" y="24"/>
                  </a:cxn>
                  <a:cxn ang="0">
                    <a:pos x="163" y="41"/>
                  </a:cxn>
                  <a:cxn ang="0">
                    <a:pos x="183" y="68"/>
                  </a:cxn>
                  <a:cxn ang="0">
                    <a:pos x="194" y="105"/>
                  </a:cxn>
                  <a:cxn ang="0">
                    <a:pos x="204" y="144"/>
                  </a:cxn>
                  <a:cxn ang="0">
                    <a:pos x="215" y="171"/>
                  </a:cxn>
                  <a:cxn ang="0">
                    <a:pos x="213" y="195"/>
                  </a:cxn>
                  <a:cxn ang="0">
                    <a:pos x="201" y="220"/>
                  </a:cxn>
                  <a:cxn ang="0">
                    <a:pos x="191" y="243"/>
                  </a:cxn>
                  <a:cxn ang="0">
                    <a:pos x="192" y="260"/>
                  </a:cxn>
                  <a:cxn ang="0">
                    <a:pos x="189" y="271"/>
                  </a:cxn>
                  <a:cxn ang="0">
                    <a:pos x="181" y="271"/>
                  </a:cxn>
                </a:cxnLst>
                <a:rect l="0" t="0" r="r" b="b"/>
                <a:pathLst>
                  <a:path w="215" h="271">
                    <a:moveTo>
                      <a:pt x="178" y="271"/>
                    </a:moveTo>
                    <a:lnTo>
                      <a:pt x="173" y="269"/>
                    </a:lnTo>
                    <a:lnTo>
                      <a:pt x="169" y="268"/>
                    </a:lnTo>
                    <a:lnTo>
                      <a:pt x="163" y="265"/>
                    </a:lnTo>
                    <a:lnTo>
                      <a:pt x="159" y="263"/>
                    </a:lnTo>
                    <a:lnTo>
                      <a:pt x="155" y="260"/>
                    </a:lnTo>
                    <a:lnTo>
                      <a:pt x="152" y="258"/>
                    </a:lnTo>
                    <a:lnTo>
                      <a:pt x="148" y="256"/>
                    </a:lnTo>
                    <a:lnTo>
                      <a:pt x="145" y="253"/>
                    </a:lnTo>
                    <a:lnTo>
                      <a:pt x="151" y="237"/>
                    </a:lnTo>
                    <a:lnTo>
                      <a:pt x="155" y="224"/>
                    </a:lnTo>
                    <a:lnTo>
                      <a:pt x="158" y="214"/>
                    </a:lnTo>
                    <a:lnTo>
                      <a:pt x="158" y="205"/>
                    </a:lnTo>
                    <a:lnTo>
                      <a:pt x="155" y="197"/>
                    </a:lnTo>
                    <a:lnTo>
                      <a:pt x="148" y="189"/>
                    </a:lnTo>
                    <a:lnTo>
                      <a:pt x="137" y="176"/>
                    </a:lnTo>
                    <a:lnTo>
                      <a:pt x="120" y="161"/>
                    </a:lnTo>
                    <a:lnTo>
                      <a:pt x="109" y="170"/>
                    </a:lnTo>
                    <a:lnTo>
                      <a:pt x="103" y="179"/>
                    </a:lnTo>
                    <a:lnTo>
                      <a:pt x="98" y="190"/>
                    </a:lnTo>
                    <a:lnTo>
                      <a:pt x="89" y="202"/>
                    </a:lnTo>
                    <a:lnTo>
                      <a:pt x="88" y="202"/>
                    </a:lnTo>
                    <a:lnTo>
                      <a:pt x="87" y="202"/>
                    </a:lnTo>
                    <a:lnTo>
                      <a:pt x="85" y="202"/>
                    </a:lnTo>
                    <a:lnTo>
                      <a:pt x="84" y="202"/>
                    </a:lnTo>
                    <a:lnTo>
                      <a:pt x="77" y="184"/>
                    </a:lnTo>
                    <a:lnTo>
                      <a:pt x="79" y="167"/>
                    </a:lnTo>
                    <a:lnTo>
                      <a:pt x="85" y="151"/>
                    </a:lnTo>
                    <a:lnTo>
                      <a:pt x="88" y="131"/>
                    </a:lnTo>
                    <a:lnTo>
                      <a:pt x="76" y="119"/>
                    </a:lnTo>
                    <a:lnTo>
                      <a:pt x="61" y="108"/>
                    </a:lnTo>
                    <a:lnTo>
                      <a:pt x="46" y="100"/>
                    </a:lnTo>
                    <a:lnTo>
                      <a:pt x="32" y="90"/>
                    </a:lnTo>
                    <a:lnTo>
                      <a:pt x="20" y="82"/>
                    </a:lnTo>
                    <a:lnTo>
                      <a:pt x="9" y="70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9" y="29"/>
                    </a:lnTo>
                    <a:lnTo>
                      <a:pt x="19" y="20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49" y="2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3" y="1"/>
                    </a:lnTo>
                    <a:lnTo>
                      <a:pt x="95" y="3"/>
                    </a:lnTo>
                    <a:lnTo>
                      <a:pt x="106" y="7"/>
                    </a:lnTo>
                    <a:lnTo>
                      <a:pt x="118" y="11"/>
                    </a:lnTo>
                    <a:lnTo>
                      <a:pt x="129" y="18"/>
                    </a:lnTo>
                    <a:lnTo>
                      <a:pt x="140" y="24"/>
                    </a:lnTo>
                    <a:lnTo>
                      <a:pt x="152" y="32"/>
                    </a:lnTo>
                    <a:lnTo>
                      <a:pt x="163" y="41"/>
                    </a:lnTo>
                    <a:lnTo>
                      <a:pt x="174" y="49"/>
                    </a:lnTo>
                    <a:lnTo>
                      <a:pt x="183" y="68"/>
                    </a:lnTo>
                    <a:lnTo>
                      <a:pt x="191" y="86"/>
                    </a:lnTo>
                    <a:lnTo>
                      <a:pt x="194" y="105"/>
                    </a:lnTo>
                    <a:lnTo>
                      <a:pt x="196" y="128"/>
                    </a:lnTo>
                    <a:lnTo>
                      <a:pt x="204" y="144"/>
                    </a:lnTo>
                    <a:lnTo>
                      <a:pt x="211" y="158"/>
                    </a:lnTo>
                    <a:lnTo>
                      <a:pt x="215" y="171"/>
                    </a:lnTo>
                    <a:lnTo>
                      <a:pt x="215" y="182"/>
                    </a:lnTo>
                    <a:lnTo>
                      <a:pt x="213" y="195"/>
                    </a:lnTo>
                    <a:lnTo>
                      <a:pt x="209" y="206"/>
                    </a:lnTo>
                    <a:lnTo>
                      <a:pt x="201" y="220"/>
                    </a:lnTo>
                    <a:lnTo>
                      <a:pt x="192" y="236"/>
                    </a:lnTo>
                    <a:lnTo>
                      <a:pt x="191" y="243"/>
                    </a:lnTo>
                    <a:lnTo>
                      <a:pt x="192" y="252"/>
                    </a:lnTo>
                    <a:lnTo>
                      <a:pt x="192" y="260"/>
                    </a:lnTo>
                    <a:lnTo>
                      <a:pt x="192" y="271"/>
                    </a:lnTo>
                    <a:lnTo>
                      <a:pt x="189" y="271"/>
                    </a:lnTo>
                    <a:lnTo>
                      <a:pt x="185" y="271"/>
                    </a:lnTo>
                    <a:lnTo>
                      <a:pt x="181" y="271"/>
                    </a:lnTo>
                    <a:lnTo>
                      <a:pt x="178" y="271"/>
                    </a:lnTo>
                    <a:close/>
                  </a:path>
                </a:pathLst>
              </a:custGeom>
              <a:solidFill>
                <a:srgbClr val="19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58"/>
              <p:cNvSpPr>
                <a:spLocks/>
              </p:cNvSpPr>
              <p:nvPr/>
            </p:nvSpPr>
            <p:spPr bwMode="auto">
              <a:xfrm>
                <a:off x="1338" y="735"/>
                <a:ext cx="324" cy="271"/>
              </a:xfrm>
              <a:custGeom>
                <a:avLst/>
                <a:gdLst/>
                <a:ahLst/>
                <a:cxnLst>
                  <a:cxn ang="0">
                    <a:pos x="256" y="264"/>
                  </a:cxn>
                  <a:cxn ang="0">
                    <a:pos x="243" y="253"/>
                  </a:cxn>
                  <a:cxn ang="0">
                    <a:pos x="233" y="238"/>
                  </a:cxn>
                  <a:cxn ang="0">
                    <a:pos x="226" y="227"/>
                  </a:cxn>
                  <a:cxn ang="0">
                    <a:pos x="219" y="222"/>
                  </a:cxn>
                  <a:cxn ang="0">
                    <a:pos x="207" y="220"/>
                  </a:cxn>
                  <a:cxn ang="0">
                    <a:pos x="199" y="208"/>
                  </a:cxn>
                  <a:cxn ang="0">
                    <a:pos x="195" y="195"/>
                  </a:cxn>
                  <a:cxn ang="0">
                    <a:pos x="181" y="186"/>
                  </a:cxn>
                  <a:cxn ang="0">
                    <a:pos x="168" y="187"/>
                  </a:cxn>
                  <a:cxn ang="0">
                    <a:pos x="160" y="193"/>
                  </a:cxn>
                  <a:cxn ang="0">
                    <a:pos x="151" y="204"/>
                  </a:cxn>
                  <a:cxn ang="0">
                    <a:pos x="139" y="213"/>
                  </a:cxn>
                  <a:cxn ang="0">
                    <a:pos x="130" y="211"/>
                  </a:cxn>
                  <a:cxn ang="0">
                    <a:pos x="123" y="208"/>
                  </a:cxn>
                  <a:cxn ang="0">
                    <a:pos x="112" y="211"/>
                  </a:cxn>
                  <a:cxn ang="0">
                    <a:pos x="100" y="222"/>
                  </a:cxn>
                  <a:cxn ang="0">
                    <a:pos x="92" y="235"/>
                  </a:cxn>
                  <a:cxn ang="0">
                    <a:pos x="84" y="243"/>
                  </a:cxn>
                  <a:cxn ang="0">
                    <a:pos x="71" y="246"/>
                  </a:cxn>
                  <a:cxn ang="0">
                    <a:pos x="62" y="248"/>
                  </a:cxn>
                  <a:cxn ang="0">
                    <a:pos x="60" y="253"/>
                  </a:cxn>
                  <a:cxn ang="0">
                    <a:pos x="52" y="253"/>
                  </a:cxn>
                  <a:cxn ang="0">
                    <a:pos x="43" y="252"/>
                  </a:cxn>
                  <a:cxn ang="0">
                    <a:pos x="37" y="238"/>
                  </a:cxn>
                  <a:cxn ang="0">
                    <a:pos x="27" y="225"/>
                  </a:cxn>
                  <a:cxn ang="0">
                    <a:pos x="16" y="220"/>
                  </a:cxn>
                  <a:cxn ang="0">
                    <a:pos x="11" y="207"/>
                  </a:cxn>
                  <a:cxn ang="0">
                    <a:pos x="16" y="186"/>
                  </a:cxn>
                  <a:cxn ang="0">
                    <a:pos x="19" y="178"/>
                  </a:cxn>
                  <a:cxn ang="0">
                    <a:pos x="14" y="169"/>
                  </a:cxn>
                  <a:cxn ang="0">
                    <a:pos x="4" y="160"/>
                  </a:cxn>
                  <a:cxn ang="0">
                    <a:pos x="4" y="145"/>
                  </a:cxn>
                  <a:cxn ang="0">
                    <a:pos x="25" y="138"/>
                  </a:cxn>
                  <a:cxn ang="0">
                    <a:pos x="23" y="100"/>
                  </a:cxn>
                  <a:cxn ang="0">
                    <a:pos x="29" y="62"/>
                  </a:cxn>
                  <a:cxn ang="0">
                    <a:pos x="55" y="41"/>
                  </a:cxn>
                  <a:cxn ang="0">
                    <a:pos x="95" y="31"/>
                  </a:cxn>
                  <a:cxn ang="0">
                    <a:pos x="130" y="20"/>
                  </a:cxn>
                  <a:cxn ang="0">
                    <a:pos x="142" y="7"/>
                  </a:cxn>
                  <a:cxn ang="0">
                    <a:pos x="150" y="1"/>
                  </a:cxn>
                  <a:cxn ang="0">
                    <a:pos x="171" y="1"/>
                  </a:cxn>
                  <a:cxn ang="0">
                    <a:pos x="202" y="10"/>
                  </a:cxn>
                  <a:cxn ang="0">
                    <a:pos x="227" y="21"/>
                  </a:cxn>
                  <a:cxn ang="0">
                    <a:pos x="257" y="28"/>
                  </a:cxn>
                  <a:cxn ang="0">
                    <a:pos x="287" y="38"/>
                  </a:cxn>
                  <a:cxn ang="0">
                    <a:pos x="316" y="53"/>
                  </a:cxn>
                  <a:cxn ang="0">
                    <a:pos x="324" y="68"/>
                  </a:cxn>
                  <a:cxn ang="0">
                    <a:pos x="319" y="81"/>
                  </a:cxn>
                  <a:cxn ang="0">
                    <a:pos x="310" y="98"/>
                  </a:cxn>
                  <a:cxn ang="0">
                    <a:pos x="320" y="129"/>
                  </a:cxn>
                  <a:cxn ang="0">
                    <a:pos x="319" y="154"/>
                  </a:cxn>
                  <a:cxn ang="0">
                    <a:pos x="310" y="185"/>
                  </a:cxn>
                  <a:cxn ang="0">
                    <a:pos x="314" y="200"/>
                  </a:cxn>
                  <a:cxn ang="0">
                    <a:pos x="314" y="211"/>
                  </a:cxn>
                  <a:cxn ang="0">
                    <a:pos x="301" y="224"/>
                  </a:cxn>
                  <a:cxn ang="0">
                    <a:pos x="286" y="241"/>
                  </a:cxn>
                  <a:cxn ang="0">
                    <a:pos x="283" y="253"/>
                  </a:cxn>
                  <a:cxn ang="0">
                    <a:pos x="276" y="266"/>
                  </a:cxn>
                  <a:cxn ang="0">
                    <a:pos x="266" y="270"/>
                  </a:cxn>
                </a:cxnLst>
                <a:rect l="0" t="0" r="r" b="b"/>
                <a:pathLst>
                  <a:path w="324" h="271">
                    <a:moveTo>
                      <a:pt x="263" y="271"/>
                    </a:moveTo>
                    <a:lnTo>
                      <a:pt x="256" y="264"/>
                    </a:lnTo>
                    <a:lnTo>
                      <a:pt x="249" y="258"/>
                    </a:lnTo>
                    <a:lnTo>
                      <a:pt x="243" y="253"/>
                    </a:lnTo>
                    <a:lnTo>
                      <a:pt x="238" y="246"/>
                    </a:lnTo>
                    <a:lnTo>
                      <a:pt x="233" y="238"/>
                    </a:lnTo>
                    <a:lnTo>
                      <a:pt x="230" y="232"/>
                    </a:lnTo>
                    <a:lnTo>
                      <a:pt x="226" y="227"/>
                    </a:lnTo>
                    <a:lnTo>
                      <a:pt x="223" y="223"/>
                    </a:lnTo>
                    <a:lnTo>
                      <a:pt x="219" y="222"/>
                    </a:lnTo>
                    <a:lnTo>
                      <a:pt x="213" y="221"/>
                    </a:lnTo>
                    <a:lnTo>
                      <a:pt x="207" y="220"/>
                    </a:lnTo>
                    <a:lnTo>
                      <a:pt x="199" y="220"/>
                    </a:lnTo>
                    <a:lnTo>
                      <a:pt x="199" y="208"/>
                    </a:lnTo>
                    <a:lnTo>
                      <a:pt x="198" y="201"/>
                    </a:lnTo>
                    <a:lnTo>
                      <a:pt x="195" y="195"/>
                    </a:lnTo>
                    <a:lnTo>
                      <a:pt x="191" y="186"/>
                    </a:lnTo>
                    <a:lnTo>
                      <a:pt x="181" y="186"/>
                    </a:lnTo>
                    <a:lnTo>
                      <a:pt x="173" y="186"/>
                    </a:lnTo>
                    <a:lnTo>
                      <a:pt x="168" y="187"/>
                    </a:lnTo>
                    <a:lnTo>
                      <a:pt x="164" y="189"/>
                    </a:lnTo>
                    <a:lnTo>
                      <a:pt x="160" y="193"/>
                    </a:lnTo>
                    <a:lnTo>
                      <a:pt x="155" y="198"/>
                    </a:lnTo>
                    <a:lnTo>
                      <a:pt x="151" y="204"/>
                    </a:lnTo>
                    <a:lnTo>
                      <a:pt x="146" y="214"/>
                    </a:lnTo>
                    <a:lnTo>
                      <a:pt x="139" y="213"/>
                    </a:lnTo>
                    <a:lnTo>
                      <a:pt x="135" y="212"/>
                    </a:lnTo>
                    <a:lnTo>
                      <a:pt x="130" y="211"/>
                    </a:lnTo>
                    <a:lnTo>
                      <a:pt x="127" y="208"/>
                    </a:lnTo>
                    <a:lnTo>
                      <a:pt x="123" y="208"/>
                    </a:lnTo>
                    <a:lnTo>
                      <a:pt x="117" y="208"/>
                    </a:lnTo>
                    <a:lnTo>
                      <a:pt x="112" y="211"/>
                    </a:lnTo>
                    <a:lnTo>
                      <a:pt x="105" y="215"/>
                    </a:lnTo>
                    <a:lnTo>
                      <a:pt x="100" y="222"/>
                    </a:lnTo>
                    <a:lnTo>
                      <a:pt x="96" y="229"/>
                    </a:lnTo>
                    <a:lnTo>
                      <a:pt x="92" y="235"/>
                    </a:lnTo>
                    <a:lnTo>
                      <a:pt x="88" y="240"/>
                    </a:lnTo>
                    <a:lnTo>
                      <a:pt x="84" y="243"/>
                    </a:lnTo>
                    <a:lnTo>
                      <a:pt x="77" y="245"/>
                    </a:lnTo>
                    <a:lnTo>
                      <a:pt x="71" y="246"/>
                    </a:lnTo>
                    <a:lnTo>
                      <a:pt x="63" y="246"/>
                    </a:lnTo>
                    <a:lnTo>
                      <a:pt x="62" y="248"/>
                    </a:lnTo>
                    <a:lnTo>
                      <a:pt x="61" y="251"/>
                    </a:lnTo>
                    <a:lnTo>
                      <a:pt x="60" y="253"/>
                    </a:lnTo>
                    <a:lnTo>
                      <a:pt x="60" y="254"/>
                    </a:lnTo>
                    <a:lnTo>
                      <a:pt x="52" y="253"/>
                    </a:lnTo>
                    <a:lnTo>
                      <a:pt x="47" y="253"/>
                    </a:lnTo>
                    <a:lnTo>
                      <a:pt x="43" y="252"/>
                    </a:lnTo>
                    <a:lnTo>
                      <a:pt x="39" y="250"/>
                    </a:lnTo>
                    <a:lnTo>
                      <a:pt x="37" y="238"/>
                    </a:lnTo>
                    <a:lnTo>
                      <a:pt x="33" y="231"/>
                    </a:lnTo>
                    <a:lnTo>
                      <a:pt x="27" y="225"/>
                    </a:lnTo>
                    <a:lnTo>
                      <a:pt x="21" y="222"/>
                    </a:lnTo>
                    <a:lnTo>
                      <a:pt x="16" y="220"/>
                    </a:lnTo>
                    <a:lnTo>
                      <a:pt x="12" y="215"/>
                    </a:lnTo>
                    <a:lnTo>
                      <a:pt x="11" y="207"/>
                    </a:lnTo>
                    <a:lnTo>
                      <a:pt x="12" y="196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19" y="178"/>
                    </a:lnTo>
                    <a:lnTo>
                      <a:pt x="19" y="175"/>
                    </a:lnTo>
                    <a:lnTo>
                      <a:pt x="14" y="169"/>
                    </a:lnTo>
                    <a:lnTo>
                      <a:pt x="10" y="164"/>
                    </a:lnTo>
                    <a:lnTo>
                      <a:pt x="4" y="160"/>
                    </a:lnTo>
                    <a:lnTo>
                      <a:pt x="0" y="155"/>
                    </a:lnTo>
                    <a:lnTo>
                      <a:pt x="4" y="145"/>
                    </a:lnTo>
                    <a:lnTo>
                      <a:pt x="15" y="142"/>
                    </a:lnTo>
                    <a:lnTo>
                      <a:pt x="25" y="138"/>
                    </a:lnTo>
                    <a:lnTo>
                      <a:pt x="30" y="125"/>
                    </a:lnTo>
                    <a:lnTo>
                      <a:pt x="23" y="100"/>
                    </a:lnTo>
                    <a:lnTo>
                      <a:pt x="23" y="79"/>
                    </a:lnTo>
                    <a:lnTo>
                      <a:pt x="29" y="62"/>
                    </a:lnTo>
                    <a:lnTo>
                      <a:pt x="39" y="50"/>
                    </a:lnTo>
                    <a:lnTo>
                      <a:pt x="55" y="41"/>
                    </a:lnTo>
                    <a:lnTo>
                      <a:pt x="73" y="34"/>
                    </a:lnTo>
                    <a:lnTo>
                      <a:pt x="95" y="31"/>
                    </a:lnTo>
                    <a:lnTo>
                      <a:pt x="118" y="29"/>
                    </a:lnTo>
                    <a:lnTo>
                      <a:pt x="130" y="20"/>
                    </a:lnTo>
                    <a:lnTo>
                      <a:pt x="137" y="12"/>
                    </a:lnTo>
                    <a:lnTo>
                      <a:pt x="142" y="7"/>
                    </a:lnTo>
                    <a:lnTo>
                      <a:pt x="146" y="3"/>
                    </a:lnTo>
                    <a:lnTo>
                      <a:pt x="150" y="1"/>
                    </a:lnTo>
                    <a:lnTo>
                      <a:pt x="158" y="0"/>
                    </a:lnTo>
                    <a:lnTo>
                      <a:pt x="171" y="1"/>
                    </a:lnTo>
                    <a:lnTo>
                      <a:pt x="191" y="3"/>
                    </a:lnTo>
                    <a:lnTo>
                      <a:pt x="202" y="10"/>
                    </a:lnTo>
                    <a:lnTo>
                      <a:pt x="214" y="16"/>
                    </a:lnTo>
                    <a:lnTo>
                      <a:pt x="227" y="21"/>
                    </a:lnTo>
                    <a:lnTo>
                      <a:pt x="242" y="25"/>
                    </a:lnTo>
                    <a:lnTo>
                      <a:pt x="257" y="28"/>
                    </a:lnTo>
                    <a:lnTo>
                      <a:pt x="271" y="32"/>
                    </a:lnTo>
                    <a:lnTo>
                      <a:pt x="287" y="38"/>
                    </a:lnTo>
                    <a:lnTo>
                      <a:pt x="302" y="43"/>
                    </a:lnTo>
                    <a:lnTo>
                      <a:pt x="316" y="53"/>
                    </a:lnTo>
                    <a:lnTo>
                      <a:pt x="322" y="62"/>
                    </a:lnTo>
                    <a:lnTo>
                      <a:pt x="324" y="68"/>
                    </a:lnTo>
                    <a:lnTo>
                      <a:pt x="323" y="74"/>
                    </a:lnTo>
                    <a:lnTo>
                      <a:pt x="319" y="81"/>
                    </a:lnTo>
                    <a:lnTo>
                      <a:pt x="315" y="88"/>
                    </a:lnTo>
                    <a:lnTo>
                      <a:pt x="310" y="98"/>
                    </a:lnTo>
                    <a:lnTo>
                      <a:pt x="309" y="110"/>
                    </a:lnTo>
                    <a:lnTo>
                      <a:pt x="320" y="129"/>
                    </a:lnTo>
                    <a:lnTo>
                      <a:pt x="323" y="141"/>
                    </a:lnTo>
                    <a:lnTo>
                      <a:pt x="319" y="154"/>
                    </a:lnTo>
                    <a:lnTo>
                      <a:pt x="309" y="174"/>
                    </a:lnTo>
                    <a:lnTo>
                      <a:pt x="310" y="185"/>
                    </a:lnTo>
                    <a:lnTo>
                      <a:pt x="313" y="194"/>
                    </a:lnTo>
                    <a:lnTo>
                      <a:pt x="314" y="200"/>
                    </a:lnTo>
                    <a:lnTo>
                      <a:pt x="315" y="205"/>
                    </a:lnTo>
                    <a:lnTo>
                      <a:pt x="314" y="211"/>
                    </a:lnTo>
                    <a:lnTo>
                      <a:pt x="309" y="217"/>
                    </a:lnTo>
                    <a:lnTo>
                      <a:pt x="301" y="224"/>
                    </a:lnTo>
                    <a:lnTo>
                      <a:pt x="288" y="236"/>
                    </a:lnTo>
                    <a:lnTo>
                      <a:pt x="286" y="241"/>
                    </a:lnTo>
                    <a:lnTo>
                      <a:pt x="284" y="246"/>
                    </a:lnTo>
                    <a:lnTo>
                      <a:pt x="283" y="253"/>
                    </a:lnTo>
                    <a:lnTo>
                      <a:pt x="281" y="264"/>
                    </a:lnTo>
                    <a:lnTo>
                      <a:pt x="276" y="266"/>
                    </a:lnTo>
                    <a:lnTo>
                      <a:pt x="270" y="269"/>
                    </a:lnTo>
                    <a:lnTo>
                      <a:pt x="266" y="270"/>
                    </a:lnTo>
                    <a:lnTo>
                      <a:pt x="263" y="271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auto">
              <a:xfrm>
                <a:off x="1171" y="859"/>
                <a:ext cx="56" cy="26"/>
              </a:xfrm>
              <a:custGeom>
                <a:avLst/>
                <a:gdLst/>
                <a:ahLst/>
                <a:cxnLst>
                  <a:cxn ang="0">
                    <a:pos x="50" y="26"/>
                  </a:cxn>
                  <a:cxn ang="0">
                    <a:pos x="34" y="20"/>
                  </a:cxn>
                  <a:cxn ang="0">
                    <a:pos x="24" y="16"/>
                  </a:cxn>
                  <a:cxn ang="0">
                    <a:pos x="15" y="13"/>
                  </a:cxn>
                  <a:cxn ang="0">
                    <a:pos x="9" y="11"/>
                  </a:cxn>
                  <a:cxn ang="0">
                    <a:pos x="6" y="10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5" y="5"/>
                  </a:cxn>
                  <a:cxn ang="0">
                    <a:pos x="9" y="3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5" y="1"/>
                  </a:cxn>
                  <a:cxn ang="0">
                    <a:pos x="30" y="1"/>
                  </a:cxn>
                  <a:cxn ang="0">
                    <a:pos x="36" y="0"/>
                  </a:cxn>
                  <a:cxn ang="0">
                    <a:pos x="43" y="0"/>
                  </a:cxn>
                  <a:cxn ang="0">
                    <a:pos x="46" y="5"/>
                  </a:cxn>
                  <a:cxn ang="0">
                    <a:pos x="50" y="11"/>
                  </a:cxn>
                  <a:cxn ang="0">
                    <a:pos x="53" y="17"/>
                  </a:cxn>
                  <a:cxn ang="0">
                    <a:pos x="56" y="26"/>
                  </a:cxn>
                  <a:cxn ang="0">
                    <a:pos x="54" y="26"/>
                  </a:cxn>
                  <a:cxn ang="0">
                    <a:pos x="53" y="26"/>
                  </a:cxn>
                  <a:cxn ang="0">
                    <a:pos x="52" y="26"/>
                  </a:cxn>
                  <a:cxn ang="0">
                    <a:pos x="50" y="26"/>
                  </a:cxn>
                </a:cxnLst>
                <a:rect l="0" t="0" r="r" b="b"/>
                <a:pathLst>
                  <a:path w="56" h="26">
                    <a:moveTo>
                      <a:pt x="50" y="26"/>
                    </a:moveTo>
                    <a:lnTo>
                      <a:pt x="34" y="20"/>
                    </a:lnTo>
                    <a:lnTo>
                      <a:pt x="24" y="16"/>
                    </a:lnTo>
                    <a:lnTo>
                      <a:pt x="15" y="13"/>
                    </a:lnTo>
                    <a:lnTo>
                      <a:pt x="9" y="11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6" y="5"/>
                    </a:lnTo>
                    <a:lnTo>
                      <a:pt x="50" y="11"/>
                    </a:lnTo>
                    <a:lnTo>
                      <a:pt x="53" y="17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66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1510" y="764"/>
                <a:ext cx="17" cy="117"/>
              </a:xfrm>
              <a:custGeom>
                <a:avLst/>
                <a:gdLst/>
                <a:ahLst/>
                <a:cxnLst>
                  <a:cxn ang="0">
                    <a:pos x="9" y="117"/>
                  </a:cxn>
                  <a:cxn ang="0">
                    <a:pos x="1" y="93"/>
                  </a:cxn>
                  <a:cxn ang="0">
                    <a:pos x="0" y="58"/>
                  </a:cxn>
                  <a:cxn ang="0">
                    <a:pos x="1" y="24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6" y="28"/>
                  </a:cxn>
                  <a:cxn ang="0">
                    <a:pos x="17" y="56"/>
                  </a:cxn>
                  <a:cxn ang="0">
                    <a:pos x="17" y="84"/>
                  </a:cxn>
                  <a:cxn ang="0">
                    <a:pos x="17" y="113"/>
                  </a:cxn>
                  <a:cxn ang="0">
                    <a:pos x="12" y="115"/>
                  </a:cxn>
                  <a:cxn ang="0">
                    <a:pos x="10" y="116"/>
                  </a:cxn>
                  <a:cxn ang="0">
                    <a:pos x="9" y="117"/>
                  </a:cxn>
                  <a:cxn ang="0">
                    <a:pos x="9" y="117"/>
                  </a:cxn>
                </a:cxnLst>
                <a:rect l="0" t="0" r="r" b="b"/>
                <a:pathLst>
                  <a:path w="17" h="117">
                    <a:moveTo>
                      <a:pt x="9" y="117"/>
                    </a:moveTo>
                    <a:lnTo>
                      <a:pt x="1" y="93"/>
                    </a:lnTo>
                    <a:lnTo>
                      <a:pt x="0" y="58"/>
                    </a:lnTo>
                    <a:lnTo>
                      <a:pt x="1" y="2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28"/>
                    </a:lnTo>
                    <a:lnTo>
                      <a:pt x="17" y="56"/>
                    </a:lnTo>
                    <a:lnTo>
                      <a:pt x="17" y="84"/>
                    </a:lnTo>
                    <a:lnTo>
                      <a:pt x="17" y="113"/>
                    </a:lnTo>
                    <a:lnTo>
                      <a:pt x="12" y="115"/>
                    </a:lnTo>
                    <a:lnTo>
                      <a:pt x="10" y="116"/>
                    </a:lnTo>
                    <a:lnTo>
                      <a:pt x="9" y="117"/>
                    </a:lnTo>
                    <a:lnTo>
                      <a:pt x="9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auto">
              <a:xfrm>
                <a:off x="1082" y="664"/>
                <a:ext cx="249" cy="192"/>
              </a:xfrm>
              <a:custGeom>
                <a:avLst/>
                <a:gdLst/>
                <a:ahLst/>
                <a:cxnLst>
                  <a:cxn ang="0">
                    <a:pos x="60" y="192"/>
                  </a:cxn>
                  <a:cxn ang="0">
                    <a:pos x="50" y="187"/>
                  </a:cxn>
                  <a:cxn ang="0">
                    <a:pos x="41" y="180"/>
                  </a:cxn>
                  <a:cxn ang="0">
                    <a:pos x="30" y="172"/>
                  </a:cxn>
                  <a:cxn ang="0">
                    <a:pos x="22" y="163"/>
                  </a:cxn>
                  <a:cxn ang="0">
                    <a:pos x="13" y="154"/>
                  </a:cxn>
                  <a:cxn ang="0">
                    <a:pos x="7" y="145"/>
                  </a:cxn>
                  <a:cxn ang="0">
                    <a:pos x="2" y="137"/>
                  </a:cxn>
                  <a:cxn ang="0">
                    <a:pos x="0" y="131"/>
                  </a:cxn>
                  <a:cxn ang="0">
                    <a:pos x="7" y="125"/>
                  </a:cxn>
                  <a:cxn ang="0">
                    <a:pos x="18" y="114"/>
                  </a:cxn>
                  <a:cxn ang="0">
                    <a:pos x="31" y="98"/>
                  </a:cxn>
                  <a:cxn ang="0">
                    <a:pos x="46" y="79"/>
                  </a:cxn>
                  <a:cxn ang="0">
                    <a:pos x="62" y="60"/>
                  </a:cxn>
                  <a:cxn ang="0">
                    <a:pos x="77" y="41"/>
                  </a:cxn>
                  <a:cxn ang="0">
                    <a:pos x="89" y="25"/>
                  </a:cxn>
                  <a:cxn ang="0">
                    <a:pos x="99" y="14"/>
                  </a:cxn>
                  <a:cxn ang="0">
                    <a:pos x="110" y="8"/>
                  </a:cxn>
                  <a:cxn ang="0">
                    <a:pos x="122" y="4"/>
                  </a:cxn>
                  <a:cxn ang="0">
                    <a:pos x="135" y="2"/>
                  </a:cxn>
                  <a:cxn ang="0">
                    <a:pos x="147" y="0"/>
                  </a:cxn>
                  <a:cxn ang="0">
                    <a:pos x="160" y="0"/>
                  </a:cxn>
                  <a:cxn ang="0">
                    <a:pos x="174" y="0"/>
                  </a:cxn>
                  <a:cxn ang="0">
                    <a:pos x="186" y="0"/>
                  </a:cxn>
                  <a:cxn ang="0">
                    <a:pos x="200" y="0"/>
                  </a:cxn>
                  <a:cxn ang="0">
                    <a:pos x="208" y="6"/>
                  </a:cxn>
                  <a:cxn ang="0">
                    <a:pos x="216" y="18"/>
                  </a:cxn>
                  <a:cxn ang="0">
                    <a:pos x="224" y="32"/>
                  </a:cxn>
                  <a:cxn ang="0">
                    <a:pos x="232" y="48"/>
                  </a:cxn>
                  <a:cxn ang="0">
                    <a:pos x="238" y="65"/>
                  </a:cxn>
                  <a:cxn ang="0">
                    <a:pos x="243" y="82"/>
                  </a:cxn>
                  <a:cxn ang="0">
                    <a:pos x="248" y="97"/>
                  </a:cxn>
                  <a:cxn ang="0">
                    <a:pos x="249" y="110"/>
                  </a:cxn>
                  <a:cxn ang="0">
                    <a:pos x="245" y="112"/>
                  </a:cxn>
                  <a:cxn ang="0">
                    <a:pos x="240" y="113"/>
                  </a:cxn>
                  <a:cxn ang="0">
                    <a:pos x="236" y="114"/>
                  </a:cxn>
                  <a:cxn ang="0">
                    <a:pos x="232" y="114"/>
                  </a:cxn>
                  <a:cxn ang="0">
                    <a:pos x="229" y="114"/>
                  </a:cxn>
                  <a:cxn ang="0">
                    <a:pos x="224" y="114"/>
                  </a:cxn>
                  <a:cxn ang="0">
                    <a:pos x="220" y="115"/>
                  </a:cxn>
                  <a:cxn ang="0">
                    <a:pos x="217" y="117"/>
                  </a:cxn>
                  <a:cxn ang="0">
                    <a:pos x="209" y="134"/>
                  </a:cxn>
                  <a:cxn ang="0">
                    <a:pos x="203" y="144"/>
                  </a:cxn>
                  <a:cxn ang="0">
                    <a:pos x="198" y="152"/>
                  </a:cxn>
                  <a:cxn ang="0">
                    <a:pos x="193" y="159"/>
                  </a:cxn>
                  <a:cxn ang="0">
                    <a:pos x="178" y="157"/>
                  </a:cxn>
                  <a:cxn ang="0">
                    <a:pos x="167" y="156"/>
                  </a:cxn>
                  <a:cxn ang="0">
                    <a:pos x="158" y="157"/>
                  </a:cxn>
                  <a:cxn ang="0">
                    <a:pos x="151" y="160"/>
                  </a:cxn>
                  <a:cxn ang="0">
                    <a:pos x="143" y="164"/>
                  </a:cxn>
                  <a:cxn ang="0">
                    <a:pos x="135" y="171"/>
                  </a:cxn>
                  <a:cxn ang="0">
                    <a:pos x="125" y="177"/>
                  </a:cxn>
                  <a:cxn ang="0">
                    <a:pos x="114" y="184"/>
                  </a:cxn>
                  <a:cxn ang="0">
                    <a:pos x="107" y="184"/>
                  </a:cxn>
                  <a:cxn ang="0">
                    <a:pos x="100" y="186"/>
                  </a:cxn>
                  <a:cxn ang="0">
                    <a:pos x="94" y="187"/>
                  </a:cxn>
                  <a:cxn ang="0">
                    <a:pos x="87" y="188"/>
                  </a:cxn>
                  <a:cxn ang="0">
                    <a:pos x="80" y="189"/>
                  </a:cxn>
                  <a:cxn ang="0">
                    <a:pos x="74" y="190"/>
                  </a:cxn>
                  <a:cxn ang="0">
                    <a:pos x="66" y="191"/>
                  </a:cxn>
                  <a:cxn ang="0">
                    <a:pos x="60" y="192"/>
                  </a:cxn>
                </a:cxnLst>
                <a:rect l="0" t="0" r="r" b="b"/>
                <a:pathLst>
                  <a:path w="249" h="192">
                    <a:moveTo>
                      <a:pt x="60" y="192"/>
                    </a:moveTo>
                    <a:lnTo>
                      <a:pt x="50" y="187"/>
                    </a:lnTo>
                    <a:lnTo>
                      <a:pt x="41" y="180"/>
                    </a:lnTo>
                    <a:lnTo>
                      <a:pt x="30" y="172"/>
                    </a:lnTo>
                    <a:lnTo>
                      <a:pt x="22" y="163"/>
                    </a:lnTo>
                    <a:lnTo>
                      <a:pt x="13" y="154"/>
                    </a:lnTo>
                    <a:lnTo>
                      <a:pt x="7" y="145"/>
                    </a:lnTo>
                    <a:lnTo>
                      <a:pt x="2" y="137"/>
                    </a:lnTo>
                    <a:lnTo>
                      <a:pt x="0" y="131"/>
                    </a:lnTo>
                    <a:lnTo>
                      <a:pt x="7" y="125"/>
                    </a:lnTo>
                    <a:lnTo>
                      <a:pt x="18" y="114"/>
                    </a:lnTo>
                    <a:lnTo>
                      <a:pt x="31" y="98"/>
                    </a:lnTo>
                    <a:lnTo>
                      <a:pt x="46" y="79"/>
                    </a:lnTo>
                    <a:lnTo>
                      <a:pt x="62" y="60"/>
                    </a:lnTo>
                    <a:lnTo>
                      <a:pt x="77" y="41"/>
                    </a:lnTo>
                    <a:lnTo>
                      <a:pt x="89" y="25"/>
                    </a:lnTo>
                    <a:lnTo>
                      <a:pt x="99" y="14"/>
                    </a:lnTo>
                    <a:lnTo>
                      <a:pt x="110" y="8"/>
                    </a:lnTo>
                    <a:lnTo>
                      <a:pt x="122" y="4"/>
                    </a:lnTo>
                    <a:lnTo>
                      <a:pt x="135" y="2"/>
                    </a:lnTo>
                    <a:lnTo>
                      <a:pt x="147" y="0"/>
                    </a:lnTo>
                    <a:lnTo>
                      <a:pt x="160" y="0"/>
                    </a:lnTo>
                    <a:lnTo>
                      <a:pt x="174" y="0"/>
                    </a:lnTo>
                    <a:lnTo>
                      <a:pt x="186" y="0"/>
                    </a:lnTo>
                    <a:lnTo>
                      <a:pt x="200" y="0"/>
                    </a:lnTo>
                    <a:lnTo>
                      <a:pt x="208" y="6"/>
                    </a:lnTo>
                    <a:lnTo>
                      <a:pt x="216" y="18"/>
                    </a:lnTo>
                    <a:lnTo>
                      <a:pt x="224" y="32"/>
                    </a:lnTo>
                    <a:lnTo>
                      <a:pt x="232" y="48"/>
                    </a:lnTo>
                    <a:lnTo>
                      <a:pt x="238" y="65"/>
                    </a:lnTo>
                    <a:lnTo>
                      <a:pt x="243" y="82"/>
                    </a:lnTo>
                    <a:lnTo>
                      <a:pt x="248" y="97"/>
                    </a:lnTo>
                    <a:lnTo>
                      <a:pt x="249" y="110"/>
                    </a:lnTo>
                    <a:lnTo>
                      <a:pt x="245" y="112"/>
                    </a:lnTo>
                    <a:lnTo>
                      <a:pt x="240" y="113"/>
                    </a:lnTo>
                    <a:lnTo>
                      <a:pt x="236" y="114"/>
                    </a:lnTo>
                    <a:lnTo>
                      <a:pt x="232" y="114"/>
                    </a:lnTo>
                    <a:lnTo>
                      <a:pt x="229" y="114"/>
                    </a:lnTo>
                    <a:lnTo>
                      <a:pt x="224" y="114"/>
                    </a:lnTo>
                    <a:lnTo>
                      <a:pt x="220" y="115"/>
                    </a:lnTo>
                    <a:lnTo>
                      <a:pt x="217" y="117"/>
                    </a:lnTo>
                    <a:lnTo>
                      <a:pt x="209" y="134"/>
                    </a:lnTo>
                    <a:lnTo>
                      <a:pt x="203" y="144"/>
                    </a:lnTo>
                    <a:lnTo>
                      <a:pt x="198" y="152"/>
                    </a:lnTo>
                    <a:lnTo>
                      <a:pt x="193" y="159"/>
                    </a:lnTo>
                    <a:lnTo>
                      <a:pt x="178" y="157"/>
                    </a:lnTo>
                    <a:lnTo>
                      <a:pt x="167" y="156"/>
                    </a:lnTo>
                    <a:lnTo>
                      <a:pt x="158" y="157"/>
                    </a:lnTo>
                    <a:lnTo>
                      <a:pt x="151" y="160"/>
                    </a:lnTo>
                    <a:lnTo>
                      <a:pt x="143" y="164"/>
                    </a:lnTo>
                    <a:lnTo>
                      <a:pt x="135" y="171"/>
                    </a:lnTo>
                    <a:lnTo>
                      <a:pt x="125" y="177"/>
                    </a:lnTo>
                    <a:lnTo>
                      <a:pt x="114" y="184"/>
                    </a:lnTo>
                    <a:lnTo>
                      <a:pt x="107" y="184"/>
                    </a:lnTo>
                    <a:lnTo>
                      <a:pt x="100" y="186"/>
                    </a:lnTo>
                    <a:lnTo>
                      <a:pt x="94" y="187"/>
                    </a:lnTo>
                    <a:lnTo>
                      <a:pt x="87" y="188"/>
                    </a:lnTo>
                    <a:lnTo>
                      <a:pt x="80" y="189"/>
                    </a:lnTo>
                    <a:lnTo>
                      <a:pt x="74" y="190"/>
                    </a:lnTo>
                    <a:lnTo>
                      <a:pt x="66" y="191"/>
                    </a:lnTo>
                    <a:lnTo>
                      <a:pt x="60" y="192"/>
                    </a:lnTo>
                    <a:close/>
                  </a:path>
                </a:pathLst>
              </a:custGeom>
              <a:solidFill>
                <a:srgbClr val="F2D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62"/>
              <p:cNvSpPr>
                <a:spLocks/>
              </p:cNvSpPr>
              <p:nvPr/>
            </p:nvSpPr>
            <p:spPr bwMode="auto">
              <a:xfrm>
                <a:off x="953" y="626"/>
                <a:ext cx="279" cy="171"/>
              </a:xfrm>
              <a:custGeom>
                <a:avLst/>
                <a:gdLst/>
                <a:ahLst/>
                <a:cxnLst>
                  <a:cxn ang="0">
                    <a:pos x="62" y="156"/>
                  </a:cxn>
                  <a:cxn ang="0">
                    <a:pos x="53" y="137"/>
                  </a:cxn>
                  <a:cxn ang="0">
                    <a:pos x="38" y="129"/>
                  </a:cxn>
                  <a:cxn ang="0">
                    <a:pos x="16" y="124"/>
                  </a:cxn>
                  <a:cxn ang="0">
                    <a:pos x="3" y="118"/>
                  </a:cxn>
                  <a:cxn ang="0">
                    <a:pos x="1" y="108"/>
                  </a:cxn>
                  <a:cxn ang="0">
                    <a:pos x="16" y="91"/>
                  </a:cxn>
                  <a:cxn ang="0">
                    <a:pos x="56" y="73"/>
                  </a:cxn>
                  <a:cxn ang="0">
                    <a:pos x="102" y="60"/>
                  </a:cxn>
                  <a:cxn ang="0">
                    <a:pos x="148" y="46"/>
                  </a:cxn>
                  <a:cxn ang="0">
                    <a:pos x="177" y="36"/>
                  </a:cxn>
                  <a:cxn ang="0">
                    <a:pos x="206" y="30"/>
                  </a:cxn>
                  <a:cxn ang="0">
                    <a:pos x="236" y="20"/>
                  </a:cxn>
                  <a:cxn ang="0">
                    <a:pos x="261" y="7"/>
                  </a:cxn>
                  <a:cxn ang="0">
                    <a:pos x="268" y="0"/>
                  </a:cxn>
                  <a:cxn ang="0">
                    <a:pos x="271" y="1"/>
                  </a:cxn>
                  <a:cxn ang="0">
                    <a:pos x="275" y="13"/>
                  </a:cxn>
                  <a:cxn ang="0">
                    <a:pos x="279" y="23"/>
                  </a:cxn>
                  <a:cxn ang="0">
                    <a:pos x="271" y="27"/>
                  </a:cxn>
                  <a:cxn ang="0">
                    <a:pos x="257" y="30"/>
                  </a:cxn>
                  <a:cxn ang="0">
                    <a:pos x="245" y="32"/>
                  </a:cxn>
                  <a:cxn ang="0">
                    <a:pos x="232" y="36"/>
                  </a:cxn>
                  <a:cxn ang="0">
                    <a:pos x="213" y="52"/>
                  </a:cxn>
                  <a:cxn ang="0">
                    <a:pos x="189" y="79"/>
                  </a:cxn>
                  <a:cxn ang="0">
                    <a:pos x="166" y="108"/>
                  </a:cxn>
                  <a:cxn ang="0">
                    <a:pos x="142" y="135"/>
                  </a:cxn>
                  <a:cxn ang="0">
                    <a:pos x="122" y="148"/>
                  </a:cxn>
                  <a:cxn ang="0">
                    <a:pos x="109" y="146"/>
                  </a:cxn>
                  <a:cxn ang="0">
                    <a:pos x="98" y="148"/>
                  </a:cxn>
                  <a:cxn ang="0">
                    <a:pos x="89" y="156"/>
                  </a:cxn>
                  <a:cxn ang="0">
                    <a:pos x="79" y="163"/>
                  </a:cxn>
                  <a:cxn ang="0">
                    <a:pos x="70" y="170"/>
                  </a:cxn>
                </a:cxnLst>
                <a:rect l="0" t="0" r="r" b="b"/>
                <a:pathLst>
                  <a:path w="279" h="171">
                    <a:moveTo>
                      <a:pt x="64" y="171"/>
                    </a:moveTo>
                    <a:lnTo>
                      <a:pt x="62" y="156"/>
                    </a:lnTo>
                    <a:lnTo>
                      <a:pt x="58" y="146"/>
                    </a:lnTo>
                    <a:lnTo>
                      <a:pt x="53" y="137"/>
                    </a:lnTo>
                    <a:lnTo>
                      <a:pt x="46" y="132"/>
                    </a:lnTo>
                    <a:lnTo>
                      <a:pt x="38" y="129"/>
                    </a:lnTo>
                    <a:lnTo>
                      <a:pt x="27" y="127"/>
                    </a:lnTo>
                    <a:lnTo>
                      <a:pt x="16" y="124"/>
                    </a:lnTo>
                    <a:lnTo>
                      <a:pt x="3" y="123"/>
                    </a:lnTo>
                    <a:lnTo>
                      <a:pt x="3" y="118"/>
                    </a:lnTo>
                    <a:lnTo>
                      <a:pt x="2" y="113"/>
                    </a:lnTo>
                    <a:lnTo>
                      <a:pt x="1" y="108"/>
                    </a:lnTo>
                    <a:lnTo>
                      <a:pt x="0" y="102"/>
                    </a:lnTo>
                    <a:lnTo>
                      <a:pt x="16" y="91"/>
                    </a:lnTo>
                    <a:lnTo>
                      <a:pt x="35" y="81"/>
                    </a:lnTo>
                    <a:lnTo>
                      <a:pt x="56" y="73"/>
                    </a:lnTo>
                    <a:lnTo>
                      <a:pt x="79" y="66"/>
                    </a:lnTo>
                    <a:lnTo>
                      <a:pt x="102" y="60"/>
                    </a:lnTo>
                    <a:lnTo>
                      <a:pt x="126" y="54"/>
                    </a:lnTo>
                    <a:lnTo>
                      <a:pt x="148" y="46"/>
                    </a:lnTo>
                    <a:lnTo>
                      <a:pt x="168" y="38"/>
                    </a:lnTo>
                    <a:lnTo>
                      <a:pt x="177" y="36"/>
                    </a:lnTo>
                    <a:lnTo>
                      <a:pt x="191" y="34"/>
                    </a:lnTo>
                    <a:lnTo>
                      <a:pt x="206" y="30"/>
                    </a:lnTo>
                    <a:lnTo>
                      <a:pt x="222" y="25"/>
                    </a:lnTo>
                    <a:lnTo>
                      <a:pt x="236" y="20"/>
                    </a:lnTo>
                    <a:lnTo>
                      <a:pt x="250" y="14"/>
                    </a:lnTo>
                    <a:lnTo>
                      <a:pt x="261" y="7"/>
                    </a:lnTo>
                    <a:lnTo>
                      <a:pt x="267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1"/>
                    </a:lnTo>
                    <a:lnTo>
                      <a:pt x="272" y="2"/>
                    </a:lnTo>
                    <a:lnTo>
                      <a:pt x="275" y="13"/>
                    </a:lnTo>
                    <a:lnTo>
                      <a:pt x="277" y="19"/>
                    </a:lnTo>
                    <a:lnTo>
                      <a:pt x="279" y="23"/>
                    </a:lnTo>
                    <a:lnTo>
                      <a:pt x="279" y="27"/>
                    </a:lnTo>
                    <a:lnTo>
                      <a:pt x="271" y="27"/>
                    </a:lnTo>
                    <a:lnTo>
                      <a:pt x="264" y="28"/>
                    </a:lnTo>
                    <a:lnTo>
                      <a:pt x="257" y="30"/>
                    </a:lnTo>
                    <a:lnTo>
                      <a:pt x="251" y="31"/>
                    </a:lnTo>
                    <a:lnTo>
                      <a:pt x="245" y="32"/>
                    </a:lnTo>
                    <a:lnTo>
                      <a:pt x="238" y="34"/>
                    </a:lnTo>
                    <a:lnTo>
                      <a:pt x="232" y="36"/>
                    </a:lnTo>
                    <a:lnTo>
                      <a:pt x="226" y="38"/>
                    </a:lnTo>
                    <a:lnTo>
                      <a:pt x="213" y="52"/>
                    </a:lnTo>
                    <a:lnTo>
                      <a:pt x="201" y="65"/>
                    </a:lnTo>
                    <a:lnTo>
                      <a:pt x="189" y="79"/>
                    </a:lnTo>
                    <a:lnTo>
                      <a:pt x="177" y="93"/>
                    </a:lnTo>
                    <a:lnTo>
                      <a:pt x="166" y="108"/>
                    </a:lnTo>
                    <a:lnTo>
                      <a:pt x="154" y="121"/>
                    </a:lnTo>
                    <a:lnTo>
                      <a:pt x="142" y="135"/>
                    </a:lnTo>
                    <a:lnTo>
                      <a:pt x="132" y="149"/>
                    </a:lnTo>
                    <a:lnTo>
                      <a:pt x="122" y="148"/>
                    </a:lnTo>
                    <a:lnTo>
                      <a:pt x="115" y="147"/>
                    </a:lnTo>
                    <a:lnTo>
                      <a:pt x="109" y="146"/>
                    </a:lnTo>
                    <a:lnTo>
                      <a:pt x="102" y="144"/>
                    </a:lnTo>
                    <a:lnTo>
                      <a:pt x="98" y="148"/>
                    </a:lnTo>
                    <a:lnTo>
                      <a:pt x="93" y="152"/>
                    </a:lnTo>
                    <a:lnTo>
                      <a:pt x="89" y="156"/>
                    </a:lnTo>
                    <a:lnTo>
                      <a:pt x="83" y="160"/>
                    </a:lnTo>
                    <a:lnTo>
                      <a:pt x="79" y="163"/>
                    </a:lnTo>
                    <a:lnTo>
                      <a:pt x="74" y="167"/>
                    </a:lnTo>
                    <a:lnTo>
                      <a:pt x="70" y="170"/>
                    </a:lnTo>
                    <a:lnTo>
                      <a:pt x="64" y="171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auto">
              <a:xfrm>
                <a:off x="1869" y="631"/>
                <a:ext cx="86" cy="94"/>
              </a:xfrm>
              <a:custGeom>
                <a:avLst/>
                <a:gdLst/>
                <a:ahLst/>
                <a:cxnLst>
                  <a:cxn ang="0">
                    <a:pos x="31" y="94"/>
                  </a:cxn>
                  <a:cxn ang="0">
                    <a:pos x="21" y="79"/>
                  </a:cxn>
                  <a:cxn ang="0">
                    <a:pos x="13" y="64"/>
                  </a:cxn>
                  <a:cxn ang="0">
                    <a:pos x="5" y="48"/>
                  </a:cxn>
                  <a:cxn ang="0">
                    <a:pos x="0" y="34"/>
                  </a:cxn>
                  <a:cxn ang="0">
                    <a:pos x="10" y="33"/>
                  </a:cxn>
                  <a:cxn ang="0">
                    <a:pos x="19" y="31"/>
                  </a:cxn>
                  <a:cxn ang="0">
                    <a:pos x="27" y="28"/>
                  </a:cxn>
                  <a:cxn ang="0">
                    <a:pos x="35" y="23"/>
                  </a:cxn>
                  <a:cxn ang="0">
                    <a:pos x="42" y="19"/>
                  </a:cxn>
                  <a:cxn ang="0">
                    <a:pos x="50" y="13"/>
                  </a:cxn>
                  <a:cxn ang="0">
                    <a:pos x="56" y="8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0"/>
                  </a:cxn>
                  <a:cxn ang="0">
                    <a:pos x="74" y="0"/>
                  </a:cxn>
                  <a:cxn ang="0">
                    <a:pos x="74" y="3"/>
                  </a:cxn>
                  <a:cxn ang="0">
                    <a:pos x="74" y="6"/>
                  </a:cxn>
                  <a:cxn ang="0">
                    <a:pos x="74" y="9"/>
                  </a:cxn>
                  <a:cxn ang="0">
                    <a:pos x="74" y="12"/>
                  </a:cxn>
                  <a:cxn ang="0">
                    <a:pos x="65" y="19"/>
                  </a:cxn>
                  <a:cxn ang="0">
                    <a:pos x="59" y="26"/>
                  </a:cxn>
                  <a:cxn ang="0">
                    <a:pos x="54" y="30"/>
                  </a:cxn>
                  <a:cxn ang="0">
                    <a:pos x="50" y="33"/>
                  </a:cxn>
                  <a:cxn ang="0">
                    <a:pos x="46" y="36"/>
                  </a:cxn>
                  <a:cxn ang="0">
                    <a:pos x="44" y="37"/>
                  </a:cxn>
                  <a:cxn ang="0">
                    <a:pos x="43" y="39"/>
                  </a:cxn>
                  <a:cxn ang="0">
                    <a:pos x="42" y="40"/>
                  </a:cxn>
                  <a:cxn ang="0">
                    <a:pos x="48" y="39"/>
                  </a:cxn>
                  <a:cxn ang="0">
                    <a:pos x="53" y="37"/>
                  </a:cxn>
                  <a:cxn ang="0">
                    <a:pos x="57" y="34"/>
                  </a:cxn>
                  <a:cxn ang="0">
                    <a:pos x="62" y="30"/>
                  </a:cxn>
                  <a:cxn ang="0">
                    <a:pos x="67" y="27"/>
                  </a:cxn>
                  <a:cxn ang="0">
                    <a:pos x="71" y="23"/>
                  </a:cxn>
                  <a:cxn ang="0">
                    <a:pos x="76" y="22"/>
                  </a:cxn>
                  <a:cxn ang="0">
                    <a:pos x="81" y="22"/>
                  </a:cxn>
                  <a:cxn ang="0">
                    <a:pos x="81" y="22"/>
                  </a:cxn>
                  <a:cxn ang="0">
                    <a:pos x="81" y="23"/>
                  </a:cxn>
                  <a:cxn ang="0">
                    <a:pos x="81" y="25"/>
                  </a:cxn>
                  <a:cxn ang="0">
                    <a:pos x="82" y="26"/>
                  </a:cxn>
                  <a:cxn ang="0">
                    <a:pos x="76" y="34"/>
                  </a:cxn>
                  <a:cxn ang="0">
                    <a:pos x="69" y="41"/>
                  </a:cxn>
                  <a:cxn ang="0">
                    <a:pos x="60" y="50"/>
                  </a:cxn>
                  <a:cxn ang="0">
                    <a:pos x="53" y="58"/>
                  </a:cxn>
                  <a:cxn ang="0">
                    <a:pos x="54" y="58"/>
                  </a:cxn>
                  <a:cxn ang="0">
                    <a:pos x="55" y="59"/>
                  </a:cxn>
                  <a:cxn ang="0">
                    <a:pos x="56" y="60"/>
                  </a:cxn>
                  <a:cxn ang="0">
                    <a:pos x="56" y="60"/>
                  </a:cxn>
                  <a:cxn ang="0">
                    <a:pos x="63" y="55"/>
                  </a:cxn>
                  <a:cxn ang="0">
                    <a:pos x="71" y="48"/>
                  </a:cxn>
                  <a:cxn ang="0">
                    <a:pos x="77" y="43"/>
                  </a:cxn>
                  <a:cxn ang="0">
                    <a:pos x="86" y="41"/>
                  </a:cxn>
                  <a:cxn ang="0">
                    <a:pos x="82" y="49"/>
                  </a:cxn>
                  <a:cxn ang="0">
                    <a:pos x="77" y="57"/>
                  </a:cxn>
                  <a:cxn ang="0">
                    <a:pos x="71" y="66"/>
                  </a:cxn>
                  <a:cxn ang="0">
                    <a:pos x="63" y="75"/>
                  </a:cxn>
                  <a:cxn ang="0">
                    <a:pos x="55" y="83"/>
                  </a:cxn>
                  <a:cxn ang="0">
                    <a:pos x="46" y="90"/>
                  </a:cxn>
                  <a:cxn ang="0">
                    <a:pos x="38" y="93"/>
                  </a:cxn>
                  <a:cxn ang="0">
                    <a:pos x="31" y="94"/>
                  </a:cxn>
                </a:cxnLst>
                <a:rect l="0" t="0" r="r" b="b"/>
                <a:pathLst>
                  <a:path w="86" h="94">
                    <a:moveTo>
                      <a:pt x="31" y="94"/>
                    </a:moveTo>
                    <a:lnTo>
                      <a:pt x="21" y="79"/>
                    </a:lnTo>
                    <a:lnTo>
                      <a:pt x="13" y="64"/>
                    </a:lnTo>
                    <a:lnTo>
                      <a:pt x="5" y="48"/>
                    </a:lnTo>
                    <a:lnTo>
                      <a:pt x="0" y="34"/>
                    </a:lnTo>
                    <a:lnTo>
                      <a:pt x="10" y="33"/>
                    </a:lnTo>
                    <a:lnTo>
                      <a:pt x="19" y="31"/>
                    </a:lnTo>
                    <a:lnTo>
                      <a:pt x="27" y="28"/>
                    </a:lnTo>
                    <a:lnTo>
                      <a:pt x="35" y="23"/>
                    </a:lnTo>
                    <a:lnTo>
                      <a:pt x="42" y="19"/>
                    </a:lnTo>
                    <a:lnTo>
                      <a:pt x="50" y="13"/>
                    </a:lnTo>
                    <a:lnTo>
                      <a:pt x="56" y="8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3"/>
                    </a:lnTo>
                    <a:lnTo>
                      <a:pt x="74" y="6"/>
                    </a:lnTo>
                    <a:lnTo>
                      <a:pt x="74" y="9"/>
                    </a:lnTo>
                    <a:lnTo>
                      <a:pt x="74" y="12"/>
                    </a:lnTo>
                    <a:lnTo>
                      <a:pt x="65" y="19"/>
                    </a:lnTo>
                    <a:lnTo>
                      <a:pt x="59" y="26"/>
                    </a:lnTo>
                    <a:lnTo>
                      <a:pt x="54" y="30"/>
                    </a:lnTo>
                    <a:lnTo>
                      <a:pt x="50" y="33"/>
                    </a:lnTo>
                    <a:lnTo>
                      <a:pt x="46" y="36"/>
                    </a:lnTo>
                    <a:lnTo>
                      <a:pt x="44" y="37"/>
                    </a:lnTo>
                    <a:lnTo>
                      <a:pt x="43" y="39"/>
                    </a:lnTo>
                    <a:lnTo>
                      <a:pt x="42" y="40"/>
                    </a:lnTo>
                    <a:lnTo>
                      <a:pt x="48" y="39"/>
                    </a:lnTo>
                    <a:lnTo>
                      <a:pt x="53" y="37"/>
                    </a:lnTo>
                    <a:lnTo>
                      <a:pt x="57" y="34"/>
                    </a:lnTo>
                    <a:lnTo>
                      <a:pt x="62" y="30"/>
                    </a:lnTo>
                    <a:lnTo>
                      <a:pt x="67" y="27"/>
                    </a:lnTo>
                    <a:lnTo>
                      <a:pt x="71" y="23"/>
                    </a:lnTo>
                    <a:lnTo>
                      <a:pt x="76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82" y="26"/>
                    </a:lnTo>
                    <a:lnTo>
                      <a:pt x="76" y="34"/>
                    </a:lnTo>
                    <a:lnTo>
                      <a:pt x="69" y="41"/>
                    </a:lnTo>
                    <a:lnTo>
                      <a:pt x="60" y="50"/>
                    </a:lnTo>
                    <a:lnTo>
                      <a:pt x="53" y="58"/>
                    </a:lnTo>
                    <a:lnTo>
                      <a:pt x="54" y="58"/>
                    </a:lnTo>
                    <a:lnTo>
                      <a:pt x="55" y="59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63" y="55"/>
                    </a:lnTo>
                    <a:lnTo>
                      <a:pt x="71" y="48"/>
                    </a:lnTo>
                    <a:lnTo>
                      <a:pt x="77" y="43"/>
                    </a:lnTo>
                    <a:lnTo>
                      <a:pt x="86" y="41"/>
                    </a:lnTo>
                    <a:lnTo>
                      <a:pt x="82" y="49"/>
                    </a:lnTo>
                    <a:lnTo>
                      <a:pt x="77" y="57"/>
                    </a:lnTo>
                    <a:lnTo>
                      <a:pt x="71" y="66"/>
                    </a:lnTo>
                    <a:lnTo>
                      <a:pt x="63" y="75"/>
                    </a:lnTo>
                    <a:lnTo>
                      <a:pt x="55" y="83"/>
                    </a:lnTo>
                    <a:lnTo>
                      <a:pt x="46" y="90"/>
                    </a:lnTo>
                    <a:lnTo>
                      <a:pt x="38" y="93"/>
                    </a:lnTo>
                    <a:lnTo>
                      <a:pt x="31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64"/>
              <p:cNvSpPr>
                <a:spLocks/>
              </p:cNvSpPr>
              <p:nvPr/>
            </p:nvSpPr>
            <p:spPr bwMode="auto">
              <a:xfrm>
                <a:off x="1836" y="671"/>
                <a:ext cx="33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9" y="33"/>
                  </a:cxn>
                  <a:cxn ang="0">
                    <a:pos x="6" y="32"/>
                  </a:cxn>
                  <a:cxn ang="0">
                    <a:pos x="2" y="31"/>
                  </a:cxn>
                  <a:cxn ang="0">
                    <a:pos x="0" y="30"/>
                  </a:cxn>
                  <a:cxn ang="0">
                    <a:pos x="1" y="21"/>
                  </a:cxn>
                  <a:cxn ang="0">
                    <a:pos x="5" y="14"/>
                  </a:cxn>
                  <a:cxn ang="0">
                    <a:pos x="9" y="8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8" y="15"/>
                  </a:cxn>
                  <a:cxn ang="0">
                    <a:pos x="32" y="22"/>
                  </a:cxn>
                  <a:cxn ang="0">
                    <a:pos x="33" y="27"/>
                  </a:cxn>
                  <a:cxn ang="0">
                    <a:pos x="33" y="30"/>
                  </a:cxn>
                  <a:cxn ang="0">
                    <a:pos x="29" y="33"/>
                  </a:cxn>
                  <a:cxn ang="0">
                    <a:pos x="22" y="34"/>
                  </a:cxn>
                  <a:cxn ang="0">
                    <a:pos x="16" y="35"/>
                  </a:cxn>
                  <a:cxn ang="0">
                    <a:pos x="12" y="35"/>
                  </a:cxn>
                </a:cxnLst>
                <a:rect l="0" t="0" r="r" b="b"/>
                <a:pathLst>
                  <a:path w="33" h="35">
                    <a:moveTo>
                      <a:pt x="12" y="35"/>
                    </a:moveTo>
                    <a:lnTo>
                      <a:pt x="9" y="33"/>
                    </a:lnTo>
                    <a:lnTo>
                      <a:pt x="6" y="32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5" y="14"/>
                    </a:lnTo>
                    <a:lnTo>
                      <a:pt x="9" y="8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8" y="15"/>
                    </a:lnTo>
                    <a:lnTo>
                      <a:pt x="32" y="22"/>
                    </a:lnTo>
                    <a:lnTo>
                      <a:pt x="33" y="27"/>
                    </a:lnTo>
                    <a:lnTo>
                      <a:pt x="33" y="30"/>
                    </a:lnTo>
                    <a:lnTo>
                      <a:pt x="29" y="33"/>
                    </a:lnTo>
                    <a:lnTo>
                      <a:pt x="22" y="34"/>
                    </a:lnTo>
                    <a:lnTo>
                      <a:pt x="16" y="35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65"/>
              <p:cNvSpPr>
                <a:spLocks/>
              </p:cNvSpPr>
              <p:nvPr/>
            </p:nvSpPr>
            <p:spPr bwMode="auto">
              <a:xfrm>
                <a:off x="1800" y="653"/>
                <a:ext cx="33" cy="50"/>
              </a:xfrm>
              <a:custGeom>
                <a:avLst/>
                <a:gdLst/>
                <a:ahLst/>
                <a:cxnLst>
                  <a:cxn ang="0">
                    <a:pos x="9" y="50"/>
                  </a:cxn>
                  <a:cxn ang="0">
                    <a:pos x="3" y="36"/>
                  </a:cxn>
                  <a:cxn ang="0">
                    <a:pos x="0" y="23"/>
                  </a:cxn>
                  <a:cxn ang="0">
                    <a:pos x="5" y="10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5" y="7"/>
                  </a:cxn>
                  <a:cxn ang="0">
                    <a:pos x="33" y="10"/>
                  </a:cxn>
                  <a:cxn ang="0">
                    <a:pos x="30" y="20"/>
                  </a:cxn>
                  <a:cxn ang="0">
                    <a:pos x="24" y="35"/>
                  </a:cxn>
                  <a:cxn ang="0">
                    <a:pos x="15" y="48"/>
                  </a:cxn>
                  <a:cxn ang="0">
                    <a:pos x="9" y="50"/>
                  </a:cxn>
                </a:cxnLst>
                <a:rect l="0" t="0" r="r" b="b"/>
                <a:pathLst>
                  <a:path w="33" h="50">
                    <a:moveTo>
                      <a:pt x="9" y="50"/>
                    </a:moveTo>
                    <a:lnTo>
                      <a:pt x="3" y="36"/>
                    </a:lnTo>
                    <a:lnTo>
                      <a:pt x="0" y="23"/>
                    </a:lnTo>
                    <a:lnTo>
                      <a:pt x="5" y="1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5" y="7"/>
                    </a:lnTo>
                    <a:lnTo>
                      <a:pt x="33" y="10"/>
                    </a:lnTo>
                    <a:lnTo>
                      <a:pt x="30" y="20"/>
                    </a:lnTo>
                    <a:lnTo>
                      <a:pt x="24" y="35"/>
                    </a:lnTo>
                    <a:lnTo>
                      <a:pt x="15" y="48"/>
                    </a:lnTo>
                    <a:lnTo>
                      <a:pt x="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66"/>
              <p:cNvSpPr>
                <a:spLocks/>
              </p:cNvSpPr>
              <p:nvPr/>
            </p:nvSpPr>
            <p:spPr bwMode="auto">
              <a:xfrm>
                <a:off x="1224" y="403"/>
                <a:ext cx="135" cy="257"/>
              </a:xfrm>
              <a:custGeom>
                <a:avLst/>
                <a:gdLst/>
                <a:ahLst/>
                <a:cxnLst>
                  <a:cxn ang="0">
                    <a:pos x="76" y="257"/>
                  </a:cxn>
                  <a:cxn ang="0">
                    <a:pos x="69" y="254"/>
                  </a:cxn>
                  <a:cxn ang="0">
                    <a:pos x="62" y="251"/>
                  </a:cxn>
                  <a:cxn ang="0">
                    <a:pos x="56" y="249"/>
                  </a:cxn>
                  <a:cxn ang="0">
                    <a:pos x="50" y="248"/>
                  </a:cxn>
                  <a:cxn ang="0">
                    <a:pos x="43" y="247"/>
                  </a:cxn>
                  <a:cxn ang="0">
                    <a:pos x="37" y="247"/>
                  </a:cxn>
                  <a:cxn ang="0">
                    <a:pos x="31" y="247"/>
                  </a:cxn>
                  <a:cxn ang="0">
                    <a:pos x="24" y="247"/>
                  </a:cxn>
                  <a:cxn ang="0">
                    <a:pos x="12" y="198"/>
                  </a:cxn>
                  <a:cxn ang="0">
                    <a:pos x="5" y="149"/>
                  </a:cxn>
                  <a:cxn ang="0">
                    <a:pos x="2" y="103"/>
                  </a:cxn>
                  <a:cxn ang="0">
                    <a:pos x="0" y="54"/>
                  </a:cxn>
                  <a:cxn ang="0">
                    <a:pos x="10" y="53"/>
                  </a:cxn>
                  <a:cxn ang="0">
                    <a:pos x="18" y="52"/>
                  </a:cxn>
                  <a:cxn ang="0">
                    <a:pos x="28" y="50"/>
                  </a:cxn>
                  <a:cxn ang="0">
                    <a:pos x="36" y="49"/>
                  </a:cxn>
                  <a:cxn ang="0">
                    <a:pos x="46" y="48"/>
                  </a:cxn>
                  <a:cxn ang="0">
                    <a:pos x="54" y="46"/>
                  </a:cxn>
                  <a:cxn ang="0">
                    <a:pos x="63" y="45"/>
                  </a:cxn>
                  <a:cxn ang="0">
                    <a:pos x="72" y="44"/>
                  </a:cxn>
                  <a:cxn ang="0">
                    <a:pos x="78" y="33"/>
                  </a:cxn>
                  <a:cxn ang="0">
                    <a:pos x="82" y="23"/>
                  </a:cxn>
                  <a:cxn ang="0">
                    <a:pos x="87" y="12"/>
                  </a:cxn>
                  <a:cxn ang="0">
                    <a:pos x="90" y="2"/>
                  </a:cxn>
                  <a:cxn ang="0">
                    <a:pos x="92" y="2"/>
                  </a:cxn>
                  <a:cxn ang="0">
                    <a:pos x="94" y="0"/>
                  </a:cxn>
                  <a:cxn ang="0">
                    <a:pos x="95" y="0"/>
                  </a:cxn>
                  <a:cxn ang="0">
                    <a:pos x="97" y="0"/>
                  </a:cxn>
                  <a:cxn ang="0">
                    <a:pos x="99" y="14"/>
                  </a:cxn>
                  <a:cxn ang="0">
                    <a:pos x="100" y="25"/>
                  </a:cxn>
                  <a:cxn ang="0">
                    <a:pos x="101" y="34"/>
                  </a:cxn>
                  <a:cxn ang="0">
                    <a:pos x="104" y="41"/>
                  </a:cxn>
                  <a:cxn ang="0">
                    <a:pos x="107" y="47"/>
                  </a:cxn>
                  <a:cxn ang="0">
                    <a:pos x="112" y="50"/>
                  </a:cxn>
                  <a:cxn ang="0">
                    <a:pos x="122" y="53"/>
                  </a:cxn>
                  <a:cxn ang="0">
                    <a:pos x="135" y="55"/>
                  </a:cxn>
                  <a:cxn ang="0">
                    <a:pos x="135" y="72"/>
                  </a:cxn>
                  <a:cxn ang="0">
                    <a:pos x="134" y="99"/>
                  </a:cxn>
                  <a:cxn ang="0">
                    <a:pos x="132" y="131"/>
                  </a:cxn>
                  <a:cxn ang="0">
                    <a:pos x="127" y="166"/>
                  </a:cxn>
                  <a:cxn ang="0">
                    <a:pos x="119" y="200"/>
                  </a:cxn>
                  <a:cxn ang="0">
                    <a:pos x="110" y="229"/>
                  </a:cxn>
                  <a:cxn ang="0">
                    <a:pos x="95" y="249"/>
                  </a:cxn>
                  <a:cxn ang="0">
                    <a:pos x="76" y="257"/>
                  </a:cxn>
                </a:cxnLst>
                <a:rect l="0" t="0" r="r" b="b"/>
                <a:pathLst>
                  <a:path w="135" h="257">
                    <a:moveTo>
                      <a:pt x="76" y="257"/>
                    </a:moveTo>
                    <a:lnTo>
                      <a:pt x="69" y="254"/>
                    </a:lnTo>
                    <a:lnTo>
                      <a:pt x="62" y="251"/>
                    </a:lnTo>
                    <a:lnTo>
                      <a:pt x="56" y="249"/>
                    </a:lnTo>
                    <a:lnTo>
                      <a:pt x="50" y="248"/>
                    </a:lnTo>
                    <a:lnTo>
                      <a:pt x="43" y="247"/>
                    </a:lnTo>
                    <a:lnTo>
                      <a:pt x="37" y="247"/>
                    </a:lnTo>
                    <a:lnTo>
                      <a:pt x="31" y="247"/>
                    </a:lnTo>
                    <a:lnTo>
                      <a:pt x="24" y="247"/>
                    </a:lnTo>
                    <a:lnTo>
                      <a:pt x="12" y="198"/>
                    </a:lnTo>
                    <a:lnTo>
                      <a:pt x="5" y="149"/>
                    </a:lnTo>
                    <a:lnTo>
                      <a:pt x="2" y="103"/>
                    </a:lnTo>
                    <a:lnTo>
                      <a:pt x="0" y="54"/>
                    </a:lnTo>
                    <a:lnTo>
                      <a:pt x="10" y="53"/>
                    </a:lnTo>
                    <a:lnTo>
                      <a:pt x="18" y="52"/>
                    </a:lnTo>
                    <a:lnTo>
                      <a:pt x="28" y="50"/>
                    </a:lnTo>
                    <a:lnTo>
                      <a:pt x="36" y="49"/>
                    </a:lnTo>
                    <a:lnTo>
                      <a:pt x="46" y="48"/>
                    </a:lnTo>
                    <a:lnTo>
                      <a:pt x="54" y="46"/>
                    </a:lnTo>
                    <a:lnTo>
                      <a:pt x="63" y="45"/>
                    </a:lnTo>
                    <a:lnTo>
                      <a:pt x="72" y="44"/>
                    </a:lnTo>
                    <a:lnTo>
                      <a:pt x="78" y="33"/>
                    </a:lnTo>
                    <a:lnTo>
                      <a:pt x="82" y="23"/>
                    </a:lnTo>
                    <a:lnTo>
                      <a:pt x="87" y="1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9" y="14"/>
                    </a:lnTo>
                    <a:lnTo>
                      <a:pt x="100" y="25"/>
                    </a:lnTo>
                    <a:lnTo>
                      <a:pt x="101" y="34"/>
                    </a:lnTo>
                    <a:lnTo>
                      <a:pt x="104" y="41"/>
                    </a:lnTo>
                    <a:lnTo>
                      <a:pt x="107" y="47"/>
                    </a:lnTo>
                    <a:lnTo>
                      <a:pt x="112" y="50"/>
                    </a:lnTo>
                    <a:lnTo>
                      <a:pt x="122" y="53"/>
                    </a:lnTo>
                    <a:lnTo>
                      <a:pt x="135" y="55"/>
                    </a:lnTo>
                    <a:lnTo>
                      <a:pt x="135" y="72"/>
                    </a:lnTo>
                    <a:lnTo>
                      <a:pt x="134" y="99"/>
                    </a:lnTo>
                    <a:lnTo>
                      <a:pt x="132" y="131"/>
                    </a:lnTo>
                    <a:lnTo>
                      <a:pt x="127" y="166"/>
                    </a:lnTo>
                    <a:lnTo>
                      <a:pt x="119" y="200"/>
                    </a:lnTo>
                    <a:lnTo>
                      <a:pt x="110" y="229"/>
                    </a:lnTo>
                    <a:lnTo>
                      <a:pt x="95" y="249"/>
                    </a:lnTo>
                    <a:lnTo>
                      <a:pt x="76" y="257"/>
                    </a:lnTo>
                    <a:close/>
                  </a:path>
                </a:pathLst>
              </a:custGeom>
              <a:solidFill>
                <a:srgbClr val="F2D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67"/>
              <p:cNvSpPr>
                <a:spLocks/>
              </p:cNvSpPr>
              <p:nvPr/>
            </p:nvSpPr>
            <p:spPr bwMode="auto">
              <a:xfrm>
                <a:off x="1734" y="400"/>
                <a:ext cx="188" cy="253"/>
              </a:xfrm>
              <a:custGeom>
                <a:avLst/>
                <a:gdLst/>
                <a:ahLst/>
                <a:cxnLst>
                  <a:cxn ang="0">
                    <a:pos x="120" y="253"/>
                  </a:cxn>
                  <a:cxn ang="0">
                    <a:pos x="91" y="243"/>
                  </a:cxn>
                  <a:cxn ang="0">
                    <a:pos x="66" y="226"/>
                  </a:cxn>
                  <a:cxn ang="0">
                    <a:pos x="47" y="202"/>
                  </a:cxn>
                  <a:cxn ang="0">
                    <a:pos x="33" y="173"/>
                  </a:cxn>
                  <a:cxn ang="0">
                    <a:pos x="22" y="143"/>
                  </a:cxn>
                  <a:cxn ang="0">
                    <a:pos x="13" y="112"/>
                  </a:cxn>
                  <a:cxn ang="0">
                    <a:pos x="6" y="81"/>
                  </a:cxn>
                  <a:cxn ang="0">
                    <a:pos x="0" y="54"/>
                  </a:cxn>
                  <a:cxn ang="0">
                    <a:pos x="0" y="51"/>
                  </a:cxn>
                  <a:cxn ang="0">
                    <a:pos x="0" y="47"/>
                  </a:cxn>
                  <a:cxn ang="0">
                    <a:pos x="1" y="42"/>
                  </a:cxn>
                  <a:cxn ang="0">
                    <a:pos x="2" y="39"/>
                  </a:cxn>
                  <a:cxn ang="0">
                    <a:pos x="12" y="35"/>
                  </a:cxn>
                  <a:cxn ang="0">
                    <a:pos x="20" y="31"/>
                  </a:cxn>
                  <a:cxn ang="0">
                    <a:pos x="28" y="26"/>
                  </a:cxn>
                  <a:cxn ang="0">
                    <a:pos x="37" y="20"/>
                  </a:cxn>
                  <a:cxn ang="0">
                    <a:pos x="45" y="15"/>
                  </a:cxn>
                  <a:cxn ang="0">
                    <a:pos x="55" y="10"/>
                  </a:cxn>
                  <a:cxn ang="0">
                    <a:pos x="64" y="5"/>
                  </a:cxn>
                  <a:cxn ang="0">
                    <a:pos x="74" y="0"/>
                  </a:cxn>
                  <a:cxn ang="0">
                    <a:pos x="79" y="0"/>
                  </a:cxn>
                  <a:cxn ang="0">
                    <a:pos x="84" y="0"/>
                  </a:cxn>
                  <a:cxn ang="0">
                    <a:pos x="90" y="0"/>
                  </a:cxn>
                  <a:cxn ang="0">
                    <a:pos x="95" y="0"/>
                  </a:cxn>
                  <a:cxn ang="0">
                    <a:pos x="100" y="1"/>
                  </a:cxn>
                  <a:cxn ang="0">
                    <a:pos x="105" y="1"/>
                  </a:cxn>
                  <a:cxn ang="0">
                    <a:pos x="111" y="1"/>
                  </a:cxn>
                  <a:cxn ang="0">
                    <a:pos x="116" y="1"/>
                  </a:cxn>
                  <a:cxn ang="0">
                    <a:pos x="119" y="17"/>
                  </a:cxn>
                  <a:cxn ang="0">
                    <a:pos x="119" y="31"/>
                  </a:cxn>
                  <a:cxn ang="0">
                    <a:pos x="118" y="44"/>
                  </a:cxn>
                  <a:cxn ang="0">
                    <a:pos x="116" y="55"/>
                  </a:cxn>
                  <a:cxn ang="0">
                    <a:pos x="116" y="66"/>
                  </a:cxn>
                  <a:cxn ang="0">
                    <a:pos x="120" y="77"/>
                  </a:cxn>
                  <a:cxn ang="0">
                    <a:pos x="128" y="88"/>
                  </a:cxn>
                  <a:cxn ang="0">
                    <a:pos x="141" y="99"/>
                  </a:cxn>
                  <a:cxn ang="0">
                    <a:pos x="150" y="88"/>
                  </a:cxn>
                  <a:cxn ang="0">
                    <a:pos x="155" y="80"/>
                  </a:cxn>
                  <a:cxn ang="0">
                    <a:pos x="159" y="73"/>
                  </a:cxn>
                  <a:cxn ang="0">
                    <a:pos x="164" y="65"/>
                  </a:cxn>
                  <a:cxn ang="0">
                    <a:pos x="166" y="65"/>
                  </a:cxn>
                  <a:cxn ang="0">
                    <a:pos x="169" y="65"/>
                  </a:cxn>
                  <a:cxn ang="0">
                    <a:pos x="171" y="65"/>
                  </a:cxn>
                  <a:cxn ang="0">
                    <a:pos x="174" y="65"/>
                  </a:cxn>
                  <a:cxn ang="0">
                    <a:pos x="184" y="95"/>
                  </a:cxn>
                  <a:cxn ang="0">
                    <a:pos x="188" y="141"/>
                  </a:cxn>
                  <a:cxn ang="0">
                    <a:pos x="188" y="187"/>
                  </a:cxn>
                  <a:cxn ang="0">
                    <a:pos x="188" y="222"/>
                  </a:cxn>
                  <a:cxn ang="0">
                    <a:pos x="180" y="231"/>
                  </a:cxn>
                  <a:cxn ang="0">
                    <a:pos x="173" y="239"/>
                  </a:cxn>
                  <a:cxn ang="0">
                    <a:pos x="167" y="244"/>
                  </a:cxn>
                  <a:cxn ang="0">
                    <a:pos x="159" y="248"/>
                  </a:cxn>
                  <a:cxn ang="0">
                    <a:pos x="151" y="251"/>
                  </a:cxn>
                  <a:cxn ang="0">
                    <a:pos x="142" y="252"/>
                  </a:cxn>
                  <a:cxn ang="0">
                    <a:pos x="132" y="253"/>
                  </a:cxn>
                  <a:cxn ang="0">
                    <a:pos x="120" y="253"/>
                  </a:cxn>
                </a:cxnLst>
                <a:rect l="0" t="0" r="r" b="b"/>
                <a:pathLst>
                  <a:path w="188" h="253">
                    <a:moveTo>
                      <a:pt x="120" y="253"/>
                    </a:moveTo>
                    <a:lnTo>
                      <a:pt x="91" y="243"/>
                    </a:lnTo>
                    <a:lnTo>
                      <a:pt x="66" y="226"/>
                    </a:lnTo>
                    <a:lnTo>
                      <a:pt x="47" y="202"/>
                    </a:lnTo>
                    <a:lnTo>
                      <a:pt x="33" y="173"/>
                    </a:lnTo>
                    <a:lnTo>
                      <a:pt x="22" y="143"/>
                    </a:lnTo>
                    <a:lnTo>
                      <a:pt x="13" y="112"/>
                    </a:lnTo>
                    <a:lnTo>
                      <a:pt x="6" y="81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1" y="42"/>
                    </a:lnTo>
                    <a:lnTo>
                      <a:pt x="2" y="39"/>
                    </a:lnTo>
                    <a:lnTo>
                      <a:pt x="12" y="35"/>
                    </a:lnTo>
                    <a:lnTo>
                      <a:pt x="20" y="31"/>
                    </a:lnTo>
                    <a:lnTo>
                      <a:pt x="28" y="26"/>
                    </a:lnTo>
                    <a:lnTo>
                      <a:pt x="37" y="20"/>
                    </a:lnTo>
                    <a:lnTo>
                      <a:pt x="45" y="15"/>
                    </a:lnTo>
                    <a:lnTo>
                      <a:pt x="55" y="10"/>
                    </a:lnTo>
                    <a:lnTo>
                      <a:pt x="64" y="5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100" y="1"/>
                    </a:lnTo>
                    <a:lnTo>
                      <a:pt x="105" y="1"/>
                    </a:lnTo>
                    <a:lnTo>
                      <a:pt x="111" y="1"/>
                    </a:lnTo>
                    <a:lnTo>
                      <a:pt x="116" y="1"/>
                    </a:lnTo>
                    <a:lnTo>
                      <a:pt x="119" y="17"/>
                    </a:lnTo>
                    <a:lnTo>
                      <a:pt x="119" y="31"/>
                    </a:lnTo>
                    <a:lnTo>
                      <a:pt x="118" y="44"/>
                    </a:lnTo>
                    <a:lnTo>
                      <a:pt x="116" y="55"/>
                    </a:lnTo>
                    <a:lnTo>
                      <a:pt x="116" y="66"/>
                    </a:lnTo>
                    <a:lnTo>
                      <a:pt x="120" y="77"/>
                    </a:lnTo>
                    <a:lnTo>
                      <a:pt x="128" y="88"/>
                    </a:lnTo>
                    <a:lnTo>
                      <a:pt x="141" y="99"/>
                    </a:lnTo>
                    <a:lnTo>
                      <a:pt x="150" y="88"/>
                    </a:lnTo>
                    <a:lnTo>
                      <a:pt x="155" y="80"/>
                    </a:lnTo>
                    <a:lnTo>
                      <a:pt x="159" y="73"/>
                    </a:lnTo>
                    <a:lnTo>
                      <a:pt x="164" y="65"/>
                    </a:lnTo>
                    <a:lnTo>
                      <a:pt x="166" y="65"/>
                    </a:lnTo>
                    <a:lnTo>
                      <a:pt x="169" y="65"/>
                    </a:lnTo>
                    <a:lnTo>
                      <a:pt x="171" y="65"/>
                    </a:lnTo>
                    <a:lnTo>
                      <a:pt x="174" y="65"/>
                    </a:lnTo>
                    <a:lnTo>
                      <a:pt x="184" y="95"/>
                    </a:lnTo>
                    <a:lnTo>
                      <a:pt x="188" y="141"/>
                    </a:lnTo>
                    <a:lnTo>
                      <a:pt x="188" y="187"/>
                    </a:lnTo>
                    <a:lnTo>
                      <a:pt x="188" y="222"/>
                    </a:lnTo>
                    <a:lnTo>
                      <a:pt x="180" y="231"/>
                    </a:lnTo>
                    <a:lnTo>
                      <a:pt x="173" y="239"/>
                    </a:lnTo>
                    <a:lnTo>
                      <a:pt x="167" y="244"/>
                    </a:lnTo>
                    <a:lnTo>
                      <a:pt x="159" y="248"/>
                    </a:lnTo>
                    <a:lnTo>
                      <a:pt x="151" y="251"/>
                    </a:lnTo>
                    <a:lnTo>
                      <a:pt x="142" y="252"/>
                    </a:lnTo>
                    <a:lnTo>
                      <a:pt x="132" y="253"/>
                    </a:lnTo>
                    <a:lnTo>
                      <a:pt x="120" y="253"/>
                    </a:lnTo>
                    <a:close/>
                  </a:path>
                </a:pathLst>
              </a:custGeom>
              <a:solidFill>
                <a:srgbClr val="DDAA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68"/>
              <p:cNvSpPr>
                <a:spLocks/>
              </p:cNvSpPr>
              <p:nvPr/>
            </p:nvSpPr>
            <p:spPr bwMode="auto">
              <a:xfrm>
                <a:off x="1108" y="285"/>
                <a:ext cx="359" cy="331"/>
              </a:xfrm>
              <a:custGeom>
                <a:avLst/>
                <a:gdLst/>
                <a:ahLst/>
                <a:cxnLst>
                  <a:cxn ang="0">
                    <a:pos x="103" y="330"/>
                  </a:cxn>
                  <a:cxn ang="0">
                    <a:pos x="77" y="328"/>
                  </a:cxn>
                  <a:cxn ang="0">
                    <a:pos x="49" y="325"/>
                  </a:cxn>
                  <a:cxn ang="0">
                    <a:pos x="19" y="305"/>
                  </a:cxn>
                  <a:cxn ang="0">
                    <a:pos x="2" y="278"/>
                  </a:cxn>
                  <a:cxn ang="0">
                    <a:pos x="6" y="259"/>
                  </a:cxn>
                  <a:cxn ang="0">
                    <a:pos x="23" y="264"/>
                  </a:cxn>
                  <a:cxn ang="0">
                    <a:pos x="38" y="256"/>
                  </a:cxn>
                  <a:cxn ang="0">
                    <a:pos x="41" y="237"/>
                  </a:cxn>
                  <a:cxn ang="0">
                    <a:pos x="26" y="193"/>
                  </a:cxn>
                  <a:cxn ang="0">
                    <a:pos x="12" y="98"/>
                  </a:cxn>
                  <a:cxn ang="0">
                    <a:pos x="56" y="24"/>
                  </a:cxn>
                  <a:cxn ang="0">
                    <a:pos x="114" y="6"/>
                  </a:cxn>
                  <a:cxn ang="0">
                    <a:pos x="138" y="15"/>
                  </a:cxn>
                  <a:cxn ang="0">
                    <a:pos x="158" y="48"/>
                  </a:cxn>
                  <a:cxn ang="0">
                    <a:pos x="182" y="36"/>
                  </a:cxn>
                  <a:cxn ang="0">
                    <a:pos x="208" y="18"/>
                  </a:cxn>
                  <a:cxn ang="0">
                    <a:pos x="261" y="0"/>
                  </a:cxn>
                  <a:cxn ang="0">
                    <a:pos x="331" y="46"/>
                  </a:cxn>
                  <a:cxn ang="0">
                    <a:pos x="347" y="145"/>
                  </a:cxn>
                  <a:cxn ang="0">
                    <a:pos x="325" y="209"/>
                  </a:cxn>
                  <a:cxn ang="0">
                    <a:pos x="315" y="255"/>
                  </a:cxn>
                  <a:cxn ang="0">
                    <a:pos x="359" y="266"/>
                  </a:cxn>
                  <a:cxn ang="0">
                    <a:pos x="349" y="290"/>
                  </a:cxn>
                  <a:cxn ang="0">
                    <a:pos x="331" y="309"/>
                  </a:cxn>
                  <a:cxn ang="0">
                    <a:pos x="309" y="325"/>
                  </a:cxn>
                  <a:cxn ang="0">
                    <a:pos x="282" y="329"/>
                  </a:cxn>
                  <a:cxn ang="0">
                    <a:pos x="255" y="327"/>
                  </a:cxn>
                  <a:cxn ang="0">
                    <a:pos x="259" y="250"/>
                  </a:cxn>
                  <a:cxn ang="0">
                    <a:pos x="270" y="171"/>
                  </a:cxn>
                  <a:cxn ang="0">
                    <a:pos x="272" y="162"/>
                  </a:cxn>
                  <a:cxn ang="0">
                    <a:pos x="258" y="159"/>
                  </a:cxn>
                  <a:cxn ang="0">
                    <a:pos x="244" y="156"/>
                  </a:cxn>
                  <a:cxn ang="0">
                    <a:pos x="231" y="146"/>
                  </a:cxn>
                  <a:cxn ang="0">
                    <a:pos x="213" y="93"/>
                  </a:cxn>
                  <a:cxn ang="0">
                    <a:pos x="209" y="91"/>
                  </a:cxn>
                  <a:cxn ang="0">
                    <a:pos x="195" y="124"/>
                  </a:cxn>
                  <a:cxn ang="0">
                    <a:pos x="171" y="152"/>
                  </a:cxn>
                  <a:cxn ang="0">
                    <a:pos x="135" y="156"/>
                  </a:cxn>
                  <a:cxn ang="0">
                    <a:pos x="101" y="165"/>
                  </a:cxn>
                  <a:cxn ang="0">
                    <a:pos x="90" y="171"/>
                  </a:cxn>
                  <a:cxn ang="0">
                    <a:pos x="93" y="175"/>
                  </a:cxn>
                  <a:cxn ang="0">
                    <a:pos x="102" y="176"/>
                  </a:cxn>
                  <a:cxn ang="0">
                    <a:pos x="111" y="299"/>
                  </a:cxn>
                  <a:cxn ang="0">
                    <a:pos x="113" y="329"/>
                  </a:cxn>
                </a:cxnLst>
                <a:rect l="0" t="0" r="r" b="b"/>
                <a:pathLst>
                  <a:path w="359" h="331">
                    <a:moveTo>
                      <a:pt x="112" y="331"/>
                    </a:moveTo>
                    <a:lnTo>
                      <a:pt x="109" y="330"/>
                    </a:lnTo>
                    <a:lnTo>
                      <a:pt x="103" y="330"/>
                    </a:lnTo>
                    <a:lnTo>
                      <a:pt x="96" y="329"/>
                    </a:lnTo>
                    <a:lnTo>
                      <a:pt x="88" y="329"/>
                    </a:lnTo>
                    <a:lnTo>
                      <a:pt x="77" y="328"/>
                    </a:lnTo>
                    <a:lnTo>
                      <a:pt x="68" y="327"/>
                    </a:lnTo>
                    <a:lnTo>
                      <a:pt x="57" y="326"/>
                    </a:lnTo>
                    <a:lnTo>
                      <a:pt x="49" y="325"/>
                    </a:lnTo>
                    <a:lnTo>
                      <a:pt x="38" y="320"/>
                    </a:lnTo>
                    <a:lnTo>
                      <a:pt x="27" y="313"/>
                    </a:lnTo>
                    <a:lnTo>
                      <a:pt x="19" y="305"/>
                    </a:lnTo>
                    <a:lnTo>
                      <a:pt x="12" y="297"/>
                    </a:lnTo>
                    <a:lnTo>
                      <a:pt x="6" y="287"/>
                    </a:lnTo>
                    <a:lnTo>
                      <a:pt x="2" y="278"/>
                    </a:lnTo>
                    <a:lnTo>
                      <a:pt x="0" y="267"/>
                    </a:lnTo>
                    <a:lnTo>
                      <a:pt x="1" y="258"/>
                    </a:lnTo>
                    <a:lnTo>
                      <a:pt x="6" y="259"/>
                    </a:lnTo>
                    <a:lnTo>
                      <a:pt x="12" y="261"/>
                    </a:lnTo>
                    <a:lnTo>
                      <a:pt x="17" y="263"/>
                    </a:lnTo>
                    <a:lnTo>
                      <a:pt x="23" y="264"/>
                    </a:lnTo>
                    <a:lnTo>
                      <a:pt x="29" y="263"/>
                    </a:lnTo>
                    <a:lnTo>
                      <a:pt x="33" y="261"/>
                    </a:lnTo>
                    <a:lnTo>
                      <a:pt x="38" y="256"/>
                    </a:lnTo>
                    <a:lnTo>
                      <a:pt x="41" y="246"/>
                    </a:lnTo>
                    <a:lnTo>
                      <a:pt x="41" y="242"/>
                    </a:lnTo>
                    <a:lnTo>
                      <a:pt x="41" y="237"/>
                    </a:lnTo>
                    <a:lnTo>
                      <a:pt x="41" y="232"/>
                    </a:lnTo>
                    <a:lnTo>
                      <a:pt x="41" y="228"/>
                    </a:lnTo>
                    <a:lnTo>
                      <a:pt x="26" y="193"/>
                    </a:lnTo>
                    <a:lnTo>
                      <a:pt x="16" y="161"/>
                    </a:lnTo>
                    <a:lnTo>
                      <a:pt x="11" y="129"/>
                    </a:lnTo>
                    <a:lnTo>
                      <a:pt x="12" y="98"/>
                    </a:lnTo>
                    <a:lnTo>
                      <a:pt x="19" y="71"/>
                    </a:lnTo>
                    <a:lnTo>
                      <a:pt x="34" y="47"/>
                    </a:lnTo>
                    <a:lnTo>
                      <a:pt x="56" y="24"/>
                    </a:lnTo>
                    <a:lnTo>
                      <a:pt x="88" y="5"/>
                    </a:lnTo>
                    <a:lnTo>
                      <a:pt x="102" y="5"/>
                    </a:lnTo>
                    <a:lnTo>
                      <a:pt x="114" y="6"/>
                    </a:lnTo>
                    <a:lnTo>
                      <a:pt x="124" y="7"/>
                    </a:lnTo>
                    <a:lnTo>
                      <a:pt x="132" y="10"/>
                    </a:lnTo>
                    <a:lnTo>
                      <a:pt x="138" y="15"/>
                    </a:lnTo>
                    <a:lnTo>
                      <a:pt x="145" y="24"/>
                    </a:lnTo>
                    <a:lnTo>
                      <a:pt x="151" y="34"/>
                    </a:lnTo>
                    <a:lnTo>
                      <a:pt x="158" y="48"/>
                    </a:lnTo>
                    <a:lnTo>
                      <a:pt x="166" y="46"/>
                    </a:lnTo>
                    <a:lnTo>
                      <a:pt x="173" y="41"/>
                    </a:lnTo>
                    <a:lnTo>
                      <a:pt x="182" y="36"/>
                    </a:lnTo>
                    <a:lnTo>
                      <a:pt x="191" y="31"/>
                    </a:lnTo>
                    <a:lnTo>
                      <a:pt x="200" y="25"/>
                    </a:lnTo>
                    <a:lnTo>
                      <a:pt x="208" y="18"/>
                    </a:lnTo>
                    <a:lnTo>
                      <a:pt x="215" y="13"/>
                    </a:lnTo>
                    <a:lnTo>
                      <a:pt x="223" y="8"/>
                    </a:lnTo>
                    <a:lnTo>
                      <a:pt x="261" y="0"/>
                    </a:lnTo>
                    <a:lnTo>
                      <a:pt x="291" y="6"/>
                    </a:lnTo>
                    <a:lnTo>
                      <a:pt x="315" y="22"/>
                    </a:lnTo>
                    <a:lnTo>
                      <a:pt x="331" y="46"/>
                    </a:lnTo>
                    <a:lnTo>
                      <a:pt x="342" y="76"/>
                    </a:lnTo>
                    <a:lnTo>
                      <a:pt x="347" y="110"/>
                    </a:lnTo>
                    <a:lnTo>
                      <a:pt x="347" y="145"/>
                    </a:lnTo>
                    <a:lnTo>
                      <a:pt x="341" y="180"/>
                    </a:lnTo>
                    <a:lnTo>
                      <a:pt x="334" y="193"/>
                    </a:lnTo>
                    <a:lnTo>
                      <a:pt x="325" y="209"/>
                    </a:lnTo>
                    <a:lnTo>
                      <a:pt x="319" y="226"/>
                    </a:lnTo>
                    <a:lnTo>
                      <a:pt x="315" y="241"/>
                    </a:lnTo>
                    <a:lnTo>
                      <a:pt x="315" y="255"/>
                    </a:lnTo>
                    <a:lnTo>
                      <a:pt x="322" y="264"/>
                    </a:lnTo>
                    <a:lnTo>
                      <a:pt x="336" y="268"/>
                    </a:lnTo>
                    <a:lnTo>
                      <a:pt x="359" y="266"/>
                    </a:lnTo>
                    <a:lnTo>
                      <a:pt x="357" y="275"/>
                    </a:lnTo>
                    <a:lnTo>
                      <a:pt x="354" y="283"/>
                    </a:lnTo>
                    <a:lnTo>
                      <a:pt x="349" y="290"/>
                    </a:lnTo>
                    <a:lnTo>
                      <a:pt x="344" y="297"/>
                    </a:lnTo>
                    <a:lnTo>
                      <a:pt x="338" y="303"/>
                    </a:lnTo>
                    <a:lnTo>
                      <a:pt x="331" y="309"/>
                    </a:lnTo>
                    <a:lnTo>
                      <a:pt x="325" y="316"/>
                    </a:lnTo>
                    <a:lnTo>
                      <a:pt x="319" y="322"/>
                    </a:lnTo>
                    <a:lnTo>
                      <a:pt x="309" y="325"/>
                    </a:lnTo>
                    <a:lnTo>
                      <a:pt x="300" y="327"/>
                    </a:lnTo>
                    <a:lnTo>
                      <a:pt x="290" y="328"/>
                    </a:lnTo>
                    <a:lnTo>
                      <a:pt x="282" y="329"/>
                    </a:lnTo>
                    <a:lnTo>
                      <a:pt x="272" y="329"/>
                    </a:lnTo>
                    <a:lnTo>
                      <a:pt x="264" y="328"/>
                    </a:lnTo>
                    <a:lnTo>
                      <a:pt x="255" y="327"/>
                    </a:lnTo>
                    <a:lnTo>
                      <a:pt x="247" y="326"/>
                    </a:lnTo>
                    <a:lnTo>
                      <a:pt x="253" y="288"/>
                    </a:lnTo>
                    <a:lnTo>
                      <a:pt x="259" y="250"/>
                    </a:lnTo>
                    <a:lnTo>
                      <a:pt x="263" y="213"/>
                    </a:lnTo>
                    <a:lnTo>
                      <a:pt x="266" y="175"/>
                    </a:lnTo>
                    <a:lnTo>
                      <a:pt x="270" y="171"/>
                    </a:lnTo>
                    <a:lnTo>
                      <a:pt x="271" y="167"/>
                    </a:lnTo>
                    <a:lnTo>
                      <a:pt x="271" y="164"/>
                    </a:lnTo>
                    <a:lnTo>
                      <a:pt x="272" y="162"/>
                    </a:lnTo>
                    <a:lnTo>
                      <a:pt x="267" y="161"/>
                    </a:lnTo>
                    <a:lnTo>
                      <a:pt x="263" y="160"/>
                    </a:lnTo>
                    <a:lnTo>
                      <a:pt x="258" y="159"/>
                    </a:lnTo>
                    <a:lnTo>
                      <a:pt x="253" y="159"/>
                    </a:lnTo>
                    <a:lnTo>
                      <a:pt x="248" y="157"/>
                    </a:lnTo>
                    <a:lnTo>
                      <a:pt x="244" y="156"/>
                    </a:lnTo>
                    <a:lnTo>
                      <a:pt x="239" y="156"/>
                    </a:lnTo>
                    <a:lnTo>
                      <a:pt x="234" y="155"/>
                    </a:lnTo>
                    <a:lnTo>
                      <a:pt x="231" y="146"/>
                    </a:lnTo>
                    <a:lnTo>
                      <a:pt x="227" y="131"/>
                    </a:lnTo>
                    <a:lnTo>
                      <a:pt x="221" y="112"/>
                    </a:lnTo>
                    <a:lnTo>
                      <a:pt x="213" y="93"/>
                    </a:lnTo>
                    <a:lnTo>
                      <a:pt x="212" y="93"/>
                    </a:lnTo>
                    <a:lnTo>
                      <a:pt x="211" y="92"/>
                    </a:lnTo>
                    <a:lnTo>
                      <a:pt x="209" y="91"/>
                    </a:lnTo>
                    <a:lnTo>
                      <a:pt x="209" y="91"/>
                    </a:lnTo>
                    <a:lnTo>
                      <a:pt x="201" y="105"/>
                    </a:lnTo>
                    <a:lnTo>
                      <a:pt x="195" y="124"/>
                    </a:lnTo>
                    <a:lnTo>
                      <a:pt x="190" y="141"/>
                    </a:lnTo>
                    <a:lnTo>
                      <a:pt x="183" y="151"/>
                    </a:lnTo>
                    <a:lnTo>
                      <a:pt x="171" y="152"/>
                    </a:lnTo>
                    <a:lnTo>
                      <a:pt x="159" y="153"/>
                    </a:lnTo>
                    <a:lnTo>
                      <a:pt x="147" y="155"/>
                    </a:lnTo>
                    <a:lnTo>
                      <a:pt x="135" y="156"/>
                    </a:lnTo>
                    <a:lnTo>
                      <a:pt x="124" y="159"/>
                    </a:lnTo>
                    <a:lnTo>
                      <a:pt x="113" y="162"/>
                    </a:lnTo>
                    <a:lnTo>
                      <a:pt x="101" y="165"/>
                    </a:lnTo>
                    <a:lnTo>
                      <a:pt x="91" y="168"/>
                    </a:lnTo>
                    <a:lnTo>
                      <a:pt x="91" y="169"/>
                    </a:lnTo>
                    <a:lnTo>
                      <a:pt x="90" y="171"/>
                    </a:lnTo>
                    <a:lnTo>
                      <a:pt x="89" y="173"/>
                    </a:lnTo>
                    <a:lnTo>
                      <a:pt x="89" y="175"/>
                    </a:lnTo>
                    <a:lnTo>
                      <a:pt x="93" y="175"/>
                    </a:lnTo>
                    <a:lnTo>
                      <a:pt x="96" y="175"/>
                    </a:lnTo>
                    <a:lnTo>
                      <a:pt x="99" y="175"/>
                    </a:lnTo>
                    <a:lnTo>
                      <a:pt x="102" y="176"/>
                    </a:lnTo>
                    <a:lnTo>
                      <a:pt x="107" y="237"/>
                    </a:lnTo>
                    <a:lnTo>
                      <a:pt x="109" y="273"/>
                    </a:lnTo>
                    <a:lnTo>
                      <a:pt x="111" y="299"/>
                    </a:lnTo>
                    <a:lnTo>
                      <a:pt x="115" y="329"/>
                    </a:lnTo>
                    <a:lnTo>
                      <a:pt x="114" y="329"/>
                    </a:lnTo>
                    <a:lnTo>
                      <a:pt x="113" y="329"/>
                    </a:lnTo>
                    <a:lnTo>
                      <a:pt x="112" y="330"/>
                    </a:lnTo>
                    <a:lnTo>
                      <a:pt x="112" y="331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1281" y="472"/>
                <a:ext cx="14" cy="96"/>
              </a:xfrm>
              <a:custGeom>
                <a:avLst/>
                <a:gdLst/>
                <a:ahLst/>
                <a:cxnLst>
                  <a:cxn ang="0">
                    <a:pos x="3" y="96"/>
                  </a:cxn>
                  <a:cxn ang="0">
                    <a:pos x="1" y="71"/>
                  </a:cxn>
                  <a:cxn ang="0">
                    <a:pos x="0" y="45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1" y="39"/>
                  </a:cxn>
                  <a:cxn ang="0">
                    <a:pos x="13" y="61"/>
                  </a:cxn>
                  <a:cxn ang="0">
                    <a:pos x="14" y="77"/>
                  </a:cxn>
                  <a:cxn ang="0">
                    <a:pos x="14" y="93"/>
                  </a:cxn>
                  <a:cxn ang="0">
                    <a:pos x="12" y="95"/>
                  </a:cxn>
                  <a:cxn ang="0">
                    <a:pos x="11" y="96"/>
                  </a:cxn>
                  <a:cxn ang="0">
                    <a:pos x="8" y="96"/>
                  </a:cxn>
                  <a:cxn ang="0">
                    <a:pos x="3" y="96"/>
                  </a:cxn>
                </a:cxnLst>
                <a:rect l="0" t="0" r="r" b="b"/>
                <a:pathLst>
                  <a:path w="14" h="96">
                    <a:moveTo>
                      <a:pt x="3" y="96"/>
                    </a:moveTo>
                    <a:lnTo>
                      <a:pt x="1" y="71"/>
                    </a:lnTo>
                    <a:lnTo>
                      <a:pt x="0" y="45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1" y="39"/>
                    </a:lnTo>
                    <a:lnTo>
                      <a:pt x="13" y="61"/>
                    </a:lnTo>
                    <a:lnTo>
                      <a:pt x="14" y="77"/>
                    </a:lnTo>
                    <a:lnTo>
                      <a:pt x="14" y="93"/>
                    </a:lnTo>
                    <a:lnTo>
                      <a:pt x="12" y="95"/>
                    </a:lnTo>
                    <a:lnTo>
                      <a:pt x="11" y="96"/>
                    </a:lnTo>
                    <a:lnTo>
                      <a:pt x="8" y="96"/>
                    </a:ln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1781" y="450"/>
                <a:ext cx="26" cy="103"/>
              </a:xfrm>
              <a:custGeom>
                <a:avLst/>
                <a:gdLst/>
                <a:ahLst/>
                <a:cxnLst>
                  <a:cxn ang="0">
                    <a:pos x="16" y="103"/>
                  </a:cxn>
                  <a:cxn ang="0">
                    <a:pos x="11" y="80"/>
                  </a:cxn>
                  <a:cxn ang="0">
                    <a:pos x="5" y="47"/>
                  </a:cxn>
                  <a:cxn ang="0">
                    <a:pos x="0" y="17"/>
                  </a:cxn>
                  <a:cxn ang="0">
                    <a:pos x="5" y="0"/>
                  </a:cxn>
                  <a:cxn ang="0">
                    <a:pos x="12" y="16"/>
                  </a:cxn>
                  <a:cxn ang="0">
                    <a:pos x="18" y="45"/>
                  </a:cxn>
                  <a:cxn ang="0">
                    <a:pos x="24" y="78"/>
                  </a:cxn>
                  <a:cxn ang="0">
                    <a:pos x="26" y="103"/>
                  </a:cxn>
                  <a:cxn ang="0">
                    <a:pos x="24" y="103"/>
                  </a:cxn>
                  <a:cxn ang="0">
                    <a:pos x="22" y="103"/>
                  </a:cxn>
                  <a:cxn ang="0">
                    <a:pos x="18" y="103"/>
                  </a:cxn>
                  <a:cxn ang="0">
                    <a:pos x="16" y="103"/>
                  </a:cxn>
                </a:cxnLst>
                <a:rect l="0" t="0" r="r" b="b"/>
                <a:pathLst>
                  <a:path w="26" h="103">
                    <a:moveTo>
                      <a:pt x="16" y="103"/>
                    </a:moveTo>
                    <a:lnTo>
                      <a:pt x="11" y="80"/>
                    </a:lnTo>
                    <a:lnTo>
                      <a:pt x="5" y="47"/>
                    </a:lnTo>
                    <a:lnTo>
                      <a:pt x="0" y="17"/>
                    </a:lnTo>
                    <a:lnTo>
                      <a:pt x="5" y="0"/>
                    </a:lnTo>
                    <a:lnTo>
                      <a:pt x="12" y="16"/>
                    </a:lnTo>
                    <a:lnTo>
                      <a:pt x="18" y="45"/>
                    </a:lnTo>
                    <a:lnTo>
                      <a:pt x="24" y="78"/>
                    </a:lnTo>
                    <a:lnTo>
                      <a:pt x="26" y="103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18" y="103"/>
                    </a:lnTo>
                    <a:lnTo>
                      <a:pt x="16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1691" y="312"/>
                <a:ext cx="258" cy="184"/>
              </a:xfrm>
              <a:custGeom>
                <a:avLst/>
                <a:gdLst/>
                <a:ahLst/>
                <a:cxnLst>
                  <a:cxn ang="0">
                    <a:pos x="240" y="184"/>
                  </a:cxn>
                  <a:cxn ang="0">
                    <a:pos x="238" y="177"/>
                  </a:cxn>
                  <a:cxn ang="0">
                    <a:pos x="235" y="167"/>
                  </a:cxn>
                  <a:cxn ang="0">
                    <a:pos x="232" y="158"/>
                  </a:cxn>
                  <a:cxn ang="0">
                    <a:pos x="228" y="149"/>
                  </a:cxn>
                  <a:cxn ang="0">
                    <a:pos x="222" y="143"/>
                  </a:cxn>
                  <a:cxn ang="0">
                    <a:pos x="216" y="139"/>
                  </a:cxn>
                  <a:cxn ang="0">
                    <a:pos x="209" y="138"/>
                  </a:cxn>
                  <a:cxn ang="0">
                    <a:pos x="201" y="142"/>
                  </a:cxn>
                  <a:cxn ang="0">
                    <a:pos x="194" y="157"/>
                  </a:cxn>
                  <a:cxn ang="0">
                    <a:pos x="190" y="164"/>
                  </a:cxn>
                  <a:cxn ang="0">
                    <a:pos x="188" y="168"/>
                  </a:cxn>
                  <a:cxn ang="0">
                    <a:pos x="184" y="171"/>
                  </a:cxn>
                  <a:cxn ang="0">
                    <a:pos x="176" y="159"/>
                  </a:cxn>
                  <a:cxn ang="0">
                    <a:pos x="172" y="146"/>
                  </a:cxn>
                  <a:cxn ang="0">
                    <a:pos x="171" y="133"/>
                  </a:cxn>
                  <a:cxn ang="0">
                    <a:pos x="171" y="119"/>
                  </a:cxn>
                  <a:cxn ang="0">
                    <a:pos x="172" y="106"/>
                  </a:cxn>
                  <a:cxn ang="0">
                    <a:pos x="172" y="95"/>
                  </a:cxn>
                  <a:cxn ang="0">
                    <a:pos x="169" y="84"/>
                  </a:cxn>
                  <a:cxn ang="0">
                    <a:pos x="160" y="75"/>
                  </a:cxn>
                  <a:cxn ang="0">
                    <a:pos x="140" y="75"/>
                  </a:cxn>
                  <a:cxn ang="0">
                    <a:pos x="126" y="77"/>
                  </a:cxn>
                  <a:cxn ang="0">
                    <a:pos x="115" y="79"/>
                  </a:cxn>
                  <a:cxn ang="0">
                    <a:pos x="105" y="82"/>
                  </a:cxn>
                  <a:cxn ang="0">
                    <a:pos x="97" y="87"/>
                  </a:cxn>
                  <a:cxn ang="0">
                    <a:pos x="87" y="94"/>
                  </a:cxn>
                  <a:cxn ang="0">
                    <a:pos x="75" y="101"/>
                  </a:cxn>
                  <a:cxn ang="0">
                    <a:pos x="59" y="109"/>
                  </a:cxn>
                  <a:cxn ang="0">
                    <a:pos x="38" y="114"/>
                  </a:cxn>
                  <a:cxn ang="0">
                    <a:pos x="21" y="111"/>
                  </a:cxn>
                  <a:cxn ang="0">
                    <a:pos x="8" y="106"/>
                  </a:cxn>
                  <a:cxn ang="0">
                    <a:pos x="2" y="98"/>
                  </a:cxn>
                  <a:cxn ang="0">
                    <a:pos x="0" y="86"/>
                  </a:cxn>
                  <a:cxn ang="0">
                    <a:pos x="3" y="75"/>
                  </a:cxn>
                  <a:cxn ang="0">
                    <a:pos x="11" y="61"/>
                  </a:cxn>
                  <a:cxn ang="0">
                    <a:pos x="25" y="48"/>
                  </a:cxn>
                  <a:cxn ang="0">
                    <a:pos x="44" y="41"/>
                  </a:cxn>
                  <a:cxn ang="0">
                    <a:pos x="61" y="31"/>
                  </a:cxn>
                  <a:cxn ang="0">
                    <a:pos x="77" y="21"/>
                  </a:cxn>
                  <a:cxn ang="0">
                    <a:pos x="92" y="11"/>
                  </a:cxn>
                  <a:cxn ang="0">
                    <a:pos x="108" y="4"/>
                  </a:cxn>
                  <a:cxn ang="0">
                    <a:pos x="125" y="0"/>
                  </a:cxn>
                  <a:cxn ang="0">
                    <a:pos x="145" y="0"/>
                  </a:cxn>
                  <a:cxn ang="0">
                    <a:pos x="167" y="6"/>
                  </a:cxn>
                  <a:cxn ang="0">
                    <a:pos x="182" y="17"/>
                  </a:cxn>
                  <a:cxn ang="0">
                    <a:pos x="197" y="27"/>
                  </a:cxn>
                  <a:cxn ang="0">
                    <a:pos x="210" y="39"/>
                  </a:cxn>
                  <a:cxn ang="0">
                    <a:pos x="221" y="51"/>
                  </a:cxn>
                  <a:cxn ang="0">
                    <a:pos x="232" y="65"/>
                  </a:cxn>
                  <a:cxn ang="0">
                    <a:pos x="241" y="81"/>
                  </a:cxn>
                  <a:cxn ang="0">
                    <a:pos x="250" y="99"/>
                  </a:cxn>
                  <a:cxn ang="0">
                    <a:pos x="256" y="118"/>
                  </a:cxn>
                  <a:cxn ang="0">
                    <a:pos x="257" y="135"/>
                  </a:cxn>
                  <a:cxn ang="0">
                    <a:pos x="258" y="156"/>
                  </a:cxn>
                  <a:cxn ang="0">
                    <a:pos x="253" y="175"/>
                  </a:cxn>
                  <a:cxn ang="0">
                    <a:pos x="240" y="184"/>
                  </a:cxn>
                </a:cxnLst>
                <a:rect l="0" t="0" r="r" b="b"/>
                <a:pathLst>
                  <a:path w="258" h="184">
                    <a:moveTo>
                      <a:pt x="240" y="184"/>
                    </a:moveTo>
                    <a:lnTo>
                      <a:pt x="238" y="177"/>
                    </a:lnTo>
                    <a:lnTo>
                      <a:pt x="235" y="167"/>
                    </a:lnTo>
                    <a:lnTo>
                      <a:pt x="232" y="158"/>
                    </a:lnTo>
                    <a:lnTo>
                      <a:pt x="228" y="149"/>
                    </a:lnTo>
                    <a:lnTo>
                      <a:pt x="222" y="143"/>
                    </a:lnTo>
                    <a:lnTo>
                      <a:pt x="216" y="139"/>
                    </a:lnTo>
                    <a:lnTo>
                      <a:pt x="209" y="138"/>
                    </a:lnTo>
                    <a:lnTo>
                      <a:pt x="201" y="142"/>
                    </a:lnTo>
                    <a:lnTo>
                      <a:pt x="194" y="157"/>
                    </a:lnTo>
                    <a:lnTo>
                      <a:pt x="190" y="164"/>
                    </a:lnTo>
                    <a:lnTo>
                      <a:pt x="188" y="168"/>
                    </a:lnTo>
                    <a:lnTo>
                      <a:pt x="184" y="171"/>
                    </a:lnTo>
                    <a:lnTo>
                      <a:pt x="176" y="159"/>
                    </a:lnTo>
                    <a:lnTo>
                      <a:pt x="172" y="146"/>
                    </a:lnTo>
                    <a:lnTo>
                      <a:pt x="171" y="133"/>
                    </a:lnTo>
                    <a:lnTo>
                      <a:pt x="171" y="119"/>
                    </a:lnTo>
                    <a:lnTo>
                      <a:pt x="172" y="106"/>
                    </a:lnTo>
                    <a:lnTo>
                      <a:pt x="172" y="95"/>
                    </a:lnTo>
                    <a:lnTo>
                      <a:pt x="169" y="84"/>
                    </a:lnTo>
                    <a:lnTo>
                      <a:pt x="160" y="75"/>
                    </a:lnTo>
                    <a:lnTo>
                      <a:pt x="140" y="75"/>
                    </a:lnTo>
                    <a:lnTo>
                      <a:pt x="126" y="77"/>
                    </a:lnTo>
                    <a:lnTo>
                      <a:pt x="115" y="79"/>
                    </a:lnTo>
                    <a:lnTo>
                      <a:pt x="105" y="82"/>
                    </a:lnTo>
                    <a:lnTo>
                      <a:pt x="97" y="87"/>
                    </a:lnTo>
                    <a:lnTo>
                      <a:pt x="87" y="94"/>
                    </a:lnTo>
                    <a:lnTo>
                      <a:pt x="75" y="101"/>
                    </a:lnTo>
                    <a:lnTo>
                      <a:pt x="59" y="109"/>
                    </a:lnTo>
                    <a:lnTo>
                      <a:pt x="38" y="114"/>
                    </a:lnTo>
                    <a:lnTo>
                      <a:pt x="21" y="111"/>
                    </a:lnTo>
                    <a:lnTo>
                      <a:pt x="8" y="106"/>
                    </a:lnTo>
                    <a:lnTo>
                      <a:pt x="2" y="98"/>
                    </a:lnTo>
                    <a:lnTo>
                      <a:pt x="0" y="86"/>
                    </a:lnTo>
                    <a:lnTo>
                      <a:pt x="3" y="75"/>
                    </a:lnTo>
                    <a:lnTo>
                      <a:pt x="11" y="61"/>
                    </a:lnTo>
                    <a:lnTo>
                      <a:pt x="25" y="48"/>
                    </a:lnTo>
                    <a:lnTo>
                      <a:pt x="44" y="41"/>
                    </a:lnTo>
                    <a:lnTo>
                      <a:pt x="61" y="31"/>
                    </a:lnTo>
                    <a:lnTo>
                      <a:pt x="77" y="21"/>
                    </a:lnTo>
                    <a:lnTo>
                      <a:pt x="92" y="11"/>
                    </a:lnTo>
                    <a:lnTo>
                      <a:pt x="108" y="4"/>
                    </a:lnTo>
                    <a:lnTo>
                      <a:pt x="125" y="0"/>
                    </a:lnTo>
                    <a:lnTo>
                      <a:pt x="145" y="0"/>
                    </a:lnTo>
                    <a:lnTo>
                      <a:pt x="167" y="6"/>
                    </a:lnTo>
                    <a:lnTo>
                      <a:pt x="182" y="17"/>
                    </a:lnTo>
                    <a:lnTo>
                      <a:pt x="197" y="27"/>
                    </a:lnTo>
                    <a:lnTo>
                      <a:pt x="210" y="39"/>
                    </a:lnTo>
                    <a:lnTo>
                      <a:pt x="221" y="51"/>
                    </a:lnTo>
                    <a:lnTo>
                      <a:pt x="232" y="65"/>
                    </a:lnTo>
                    <a:lnTo>
                      <a:pt x="241" y="81"/>
                    </a:lnTo>
                    <a:lnTo>
                      <a:pt x="250" y="99"/>
                    </a:lnTo>
                    <a:lnTo>
                      <a:pt x="256" y="118"/>
                    </a:lnTo>
                    <a:lnTo>
                      <a:pt x="257" y="135"/>
                    </a:lnTo>
                    <a:lnTo>
                      <a:pt x="258" y="156"/>
                    </a:lnTo>
                    <a:lnTo>
                      <a:pt x="253" y="175"/>
                    </a:lnTo>
                    <a:lnTo>
                      <a:pt x="24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Text Box 72"/>
              <p:cNvSpPr txBox="1">
                <a:spLocks noChangeArrowheads="1"/>
              </p:cNvSpPr>
              <p:nvPr/>
            </p:nvSpPr>
            <p:spPr bwMode="auto">
              <a:xfrm>
                <a:off x="2018" y="722"/>
                <a:ext cx="382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800"/>
                  <a:t>.</a:t>
                </a:r>
              </a:p>
            </p:txBody>
          </p:sp>
          <p:sp>
            <p:nvSpPr>
              <p:cNvPr id="56" name="Freeform 73"/>
              <p:cNvSpPr>
                <a:spLocks/>
              </p:cNvSpPr>
              <p:nvPr/>
            </p:nvSpPr>
            <p:spPr bwMode="auto">
              <a:xfrm>
                <a:off x="2084" y="1058"/>
                <a:ext cx="8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</a:cxnLst>
                <a:rect l="0" t="0" r="r" b="b"/>
                <a:pathLst>
                  <a:path w="84" h="1">
                    <a:moveTo>
                      <a:pt x="0" y="0"/>
                    </a:moveTo>
                    <a:cubicBezTo>
                      <a:pt x="28" y="0"/>
                      <a:pt x="56" y="0"/>
                      <a:pt x="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Text Box 74"/>
              <p:cNvSpPr txBox="1">
                <a:spLocks noChangeArrowheads="1"/>
              </p:cNvSpPr>
              <p:nvPr/>
            </p:nvSpPr>
            <p:spPr bwMode="auto">
              <a:xfrm>
                <a:off x="1681" y="289"/>
                <a:ext cx="384" cy="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800" dirty="0"/>
                  <a:t>. .</a:t>
                </a:r>
              </a:p>
            </p:txBody>
          </p:sp>
          <p:sp>
            <p:nvSpPr>
              <p:cNvPr id="58" name="Text Box 75"/>
              <p:cNvSpPr txBox="1">
                <a:spLocks noChangeArrowheads="1"/>
              </p:cNvSpPr>
              <p:nvPr/>
            </p:nvSpPr>
            <p:spPr bwMode="auto">
              <a:xfrm>
                <a:off x="815" y="722"/>
                <a:ext cx="384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800"/>
                  <a:t>.</a:t>
                </a:r>
              </a:p>
            </p:txBody>
          </p:sp>
          <p:sp>
            <p:nvSpPr>
              <p:cNvPr id="59" name="Freeform 76"/>
              <p:cNvSpPr>
                <a:spLocks/>
              </p:cNvSpPr>
              <p:nvPr/>
            </p:nvSpPr>
            <p:spPr bwMode="auto">
              <a:xfrm>
                <a:off x="1791" y="597"/>
                <a:ext cx="6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0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cubicBezTo>
                      <a:pt x="21" y="0"/>
                      <a:pt x="42" y="0"/>
                      <a:pt x="6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Text Box 77"/>
              <p:cNvSpPr txBox="1">
                <a:spLocks noChangeArrowheads="1"/>
              </p:cNvSpPr>
              <p:nvPr/>
            </p:nvSpPr>
            <p:spPr bwMode="auto">
              <a:xfrm>
                <a:off x="1152" y="249"/>
                <a:ext cx="38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800" dirty="0"/>
                  <a:t>. .</a:t>
                </a:r>
              </a:p>
            </p:txBody>
          </p:sp>
          <p:sp>
            <p:nvSpPr>
              <p:cNvPr id="61" name="Freeform 78"/>
              <p:cNvSpPr>
                <a:spLocks/>
              </p:cNvSpPr>
              <p:nvPr/>
            </p:nvSpPr>
            <p:spPr bwMode="auto">
              <a:xfrm>
                <a:off x="1257" y="586"/>
                <a:ext cx="52" cy="1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11"/>
                  </a:cxn>
                  <a:cxn ang="0">
                    <a:pos x="52" y="0"/>
                  </a:cxn>
                </a:cxnLst>
                <a:rect l="0" t="0" r="r" b="b"/>
                <a:pathLst>
                  <a:path w="52" h="11">
                    <a:moveTo>
                      <a:pt x="52" y="0"/>
                    </a:moveTo>
                    <a:cubicBezTo>
                      <a:pt x="35" y="4"/>
                      <a:pt x="0" y="11"/>
                      <a:pt x="0" y="11"/>
                    </a:cubicBezTo>
                    <a:cubicBezTo>
                      <a:pt x="0" y="11"/>
                      <a:pt x="35" y="4"/>
                      <a:pt x="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Text Box 79"/>
              <p:cNvSpPr txBox="1">
                <a:spLocks noChangeArrowheads="1"/>
              </p:cNvSpPr>
              <p:nvPr/>
            </p:nvSpPr>
            <p:spPr bwMode="auto">
              <a:xfrm>
                <a:off x="1343" y="776"/>
                <a:ext cx="386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800" dirty="0"/>
                  <a:t>. 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Терминологический словарь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674056" cy="5328592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Профессиональное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самоопределение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 -  процесс принятия личностью решения о выборе будущей трудовой деятельности  -  кем стать, к какой социальной группе принадлежать, где и с кем работать.</a:t>
            </a: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Выбор профессии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-  сознательное определение человеком области деятельности, которой он намеревается овладеть и длительно заниматься. </a:t>
            </a: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Профориентация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- система учебно-воспитательной работы, направленной на усвоение учащимися знаний о социально-экономических и психофизиологических условиях правильного выбора профессии, формирование у них умения анализировать требования различных профессий к психологической структуры личности, а также свои профессионально значимые качества, пути и средства их развития.</a:t>
            </a: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Психологическое  сопровождение профессионального самоопределения  школьника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- помощь ребенку в реализации самостоятельного выбора своего жизненного пути.</a:t>
            </a: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Умственная отсталость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7200" b="1" dirty="0" err="1" smtClean="0">
                <a:solidFill>
                  <a:schemeClr val="accent1">
                    <a:lumMod val="75000"/>
                  </a:schemeClr>
                </a:solidFill>
              </a:rPr>
              <a:t>малоумие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олигофрения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)  - врождённая или приобретённая в раннем возрасте задержка, либо неполное развитие психики, проявляющаяся нарушением интеллекта, вызванная патологией головного мозга и ведущая к социальной </a:t>
            </a: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</a:rPr>
              <a:t>дезадаптации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Нормативно-правовое обеспечение сопровождения профессионального самоопределения обучающихся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8100392" cy="5328592"/>
          </a:xfrm>
        </p:spPr>
        <p:txBody>
          <a:bodyPr>
            <a:normAutofit lnSpcReduction="10000"/>
          </a:bodyPr>
          <a:lstStyle/>
          <a:p>
            <a:pPr marL="425196" indent="-34290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Международные документы: </a:t>
            </a:r>
          </a:p>
          <a:p>
            <a:pPr marL="425196" indent="-34290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Всеобщая декларация прав человека (Принята резолюцией Генеральной </a:t>
            </a:r>
          </a:p>
          <a:p>
            <a:pPr marL="425196" indent="-34290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Ассамблеи ООН от 10 декабря 1948 г.)</a:t>
            </a:r>
          </a:p>
          <a:p>
            <a:pPr marL="425196" indent="-34290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Ст. 23</a:t>
            </a:r>
          </a:p>
          <a:p>
            <a:pPr marL="425196" indent="-34290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1.Каждый человек имеет право на труд, на свободный выбор работы на справедливые и благоприятные условия труда и на защиту от безработицы.</a:t>
            </a:r>
          </a:p>
          <a:p>
            <a:pPr marL="425196" indent="-34290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2. Каждый человек, без какой-либо дискриминации, имеет право на равную оплату за равный труд.</a:t>
            </a:r>
          </a:p>
          <a:p>
            <a:pPr marL="425196" indent="-34290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3. Каждый работающий имеет право на справедливое и удовлетворительное  вознаграждение, обеспечивающее достойное человека существование для него самого и его семьи, и дополняемое, при необходимости, другими средствами социального обеспечения.</a:t>
            </a:r>
          </a:p>
          <a:p>
            <a:pPr marL="425196" indent="-342900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25196" indent="-34290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Из доклада комиссии экспертов ЮНЕСКО (1975 год): Профориентация – помощь, оказываемая личности в использовании своих личных особенностей. </a:t>
            </a:r>
          </a:p>
          <a:p>
            <a:pPr marL="425196" indent="-342900">
              <a:buNone/>
            </a:pPr>
            <a:endParaRPr lang="ru-RU" sz="1800" dirty="0" smtClean="0"/>
          </a:p>
          <a:p>
            <a:pPr marL="425196" indent="-34290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2687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Нормативно-правовое обеспечение сопровождения профессионального самоопределения обучающихся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5805264"/>
          </a:xfrm>
        </p:spPr>
        <p:txBody>
          <a:bodyPr>
            <a:normAutofit fontScale="25000" lnSpcReduction="20000"/>
          </a:bodyPr>
          <a:lstStyle/>
          <a:p>
            <a:pPr marL="596646" indent="-514350">
              <a:buAutoNum type="arabicParenR"/>
            </a:pPr>
            <a:endParaRPr lang="ru-RU" sz="6400" dirty="0" smtClean="0"/>
          </a:p>
          <a:p>
            <a:pPr marL="596646" indent="-514350"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Федеральные документы:</a:t>
            </a:r>
          </a:p>
          <a:p>
            <a:pPr marL="596646" indent="-514350">
              <a:buNone/>
            </a:pPr>
            <a:endParaRPr lang="ru-RU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96646" indent="-514350"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1) Конституция РФ от 12.12.1993 г. (гл. 2)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2) Федеральный закон Российской Федерации от 29 декабря 2012 года «Об образовании в Российской Федерации»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3) Постановление Министерства труда и социального развития РФ № 1 от 27 сентября 1996 г. «Об утверждении Положения о профессиональной ориентации и психологической поддержке населения в Российской Федерации»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4) Концепция долгосрочного социально-экономического развития Российской Федерации на период до 2020 года /Распоряжение Правительства РФ от 17.11.2008 №1662-р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5) Трудовой кодекс РФ, Федеральный закон от 19.04.1991 No1032-1 (ред. от 02.07.2013 No185 - ФЗ) «О занятости населения в РФ»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6) Совместный приказ Минтруда России и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 России от 27.08.2013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 390/985 «О межведомственном координационном совете по профессиональной ориентации молодежи»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7) Государственная программа Российской Федерации «Развитие образования» на 2013 -2020 годы - стратегической целью государственной молодежной  политики является «создание условий для успешной социализации и эффективной самореализации молодежи, развитие потенциала молодежи и его использование в интересах инновационного социально-ориентированного развития страны»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8) Федеральный государственный образовательный стандарт обучающихся с умственной отсталостью (интеллектуальными нарушениями) (Приказ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 России от 19 декабря 2014 г. N 1599 )</a:t>
            </a:r>
          </a:p>
          <a:p>
            <a:pPr>
              <a:buNone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dirty="0" smtClean="0"/>
              <a:t>.</a:t>
            </a:r>
          </a:p>
          <a:p>
            <a:pPr>
              <a:buNone/>
            </a:pPr>
            <a:endParaRPr lang="ru-RU" sz="3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31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pPr marL="596646" indent="-514350">
              <a:buNone/>
            </a:pPr>
            <a:endParaRPr lang="ru-RU" dirty="0" smtClean="0"/>
          </a:p>
          <a:p>
            <a:pPr marL="596646" indent="-51435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7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Нормативно-правовое обеспечение сопровождения профессионального самоопределения обучающихся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5328592"/>
          </a:xfrm>
        </p:spPr>
        <p:txBody>
          <a:bodyPr>
            <a:normAutofit fontScale="62500" lnSpcReduction="20000"/>
          </a:bodyPr>
          <a:lstStyle/>
          <a:p>
            <a:pPr marL="596646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Региональные документы:</a:t>
            </a:r>
          </a:p>
          <a:p>
            <a:pPr marL="596646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1) Концепция региональной системы профессиональной </a:t>
            </a:r>
          </a:p>
          <a:p>
            <a:pPr marL="596646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ориентации населения на период до 2020 года» (одобрена</a:t>
            </a:r>
          </a:p>
          <a:p>
            <a:pPr marL="596646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на заседании Координационного совета  по кадровой политике </a:t>
            </a:r>
          </a:p>
          <a:p>
            <a:pPr marL="596646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при Губернаторе Самарской области от 3.06.14, протокол № 25)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2)Комплекс мер по развитию системы сопровождения профессионального самоопределения обучающихся региональной системы образования до 2020 года (утвержден приказом министерства образования и науки Самарской области от 10.12.2015 №479-од.)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Ответственным координатором деятельности по реализации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региональных официальных документов является Центр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профессионального образования Самарской области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сайт ЦПО Самарской области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http://www.cposo.ru/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разделе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Материалы для педагогов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  (Официальные документы)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/>
          </p:cNvSpPr>
          <p:nvPr/>
        </p:nvSpPr>
        <p:spPr bwMode="auto">
          <a:xfrm>
            <a:off x="539750" y="551656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400" b="1">
              <a:solidFill>
                <a:srgbClr val="222D1B"/>
              </a:solidFill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>
            <p:ph type="title"/>
          </p:nvPr>
        </p:nvSpPr>
        <p:spPr>
          <a:xfrm>
            <a:off x="211138" y="260350"/>
            <a:ext cx="8558212" cy="1944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1950" b="1" dirty="0" smtClean="0">
                <a:solidFill>
                  <a:srgbClr val="222D1B"/>
                </a:solidFill>
              </a:rPr>
              <a:t>КОНЦЕПЦИЯ СОПРОВОЖДЕНИЯ ПРОФЕССИОНАЛЬНОГО САМООПРЕДЕЛЕНИЯ ОБУЧАЮЩИХСЯ В УСЛОВИЯХ НЕПЕРЕЫВНОСТИ ОБРАЗОВАНИЯ (ФИРО, 2015)</a:t>
            </a:r>
            <a:br>
              <a:rPr lang="ru-RU" altLang="ru-RU" sz="1950" b="1" dirty="0" smtClean="0">
                <a:solidFill>
                  <a:srgbClr val="222D1B"/>
                </a:solidFill>
              </a:rPr>
            </a:br>
            <a:r>
              <a:rPr lang="ru-RU" altLang="ru-RU" sz="1950" b="1" dirty="0">
                <a:solidFill>
                  <a:srgbClr val="222D1B"/>
                </a:solidFill>
              </a:rPr>
              <a:t/>
            </a:r>
            <a:br>
              <a:rPr lang="ru-RU" altLang="ru-RU" sz="1950" b="1" dirty="0">
                <a:solidFill>
                  <a:srgbClr val="222D1B"/>
                </a:solidFill>
              </a:rPr>
            </a:br>
            <a:r>
              <a:rPr lang="ru-RU" altLang="ru-RU" sz="1950" b="1" dirty="0" smtClean="0">
                <a:solidFill>
                  <a:srgbClr val="222D1B"/>
                </a:solidFill>
              </a:rPr>
              <a:t>СТРАТЕГИЯ РАЗВИТИЯ СИСТЕМЫ СОПРОВОЖДЕНИЯ ПРОФЕССИОНАЛЬНОГО САМООПРЕДЕЛЕНИЯ ОБУЧАЮЩИХСЯ В 2015-2020 </a:t>
            </a:r>
            <a:r>
              <a:rPr lang="ru-RU" altLang="ru-RU" sz="1950" b="1" dirty="0" err="1" smtClean="0">
                <a:solidFill>
                  <a:srgbClr val="222D1B"/>
                </a:solidFill>
              </a:rPr>
              <a:t>гг</a:t>
            </a:r>
            <a:r>
              <a:rPr lang="ru-RU" altLang="ru-RU" sz="1950" b="1" dirty="0" smtClean="0">
                <a:solidFill>
                  <a:srgbClr val="222D1B"/>
                </a:solidFill>
              </a:rPr>
              <a:t> (ФИРО, 2015)</a:t>
            </a:r>
            <a:endParaRPr lang="ru-RU" altLang="ru-RU" sz="1950" i="1" dirty="0">
              <a:solidFill>
                <a:srgbClr val="2E3C24"/>
              </a:solidFill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 cstate="print"/>
          <a:srcRect l="12695" t="3604" r="14429" b="7207"/>
          <a:stretch>
            <a:fillRect/>
          </a:stretch>
        </p:blipFill>
        <p:spPr bwMode="auto">
          <a:xfrm>
            <a:off x="1907704" y="2101930"/>
            <a:ext cx="5729267" cy="44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altLang="ru-RU" sz="2800" b="1" smtClean="0">
              <a:solidFill>
                <a:srgbClr val="465C36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sz="2800" b="1" smtClean="0">
              <a:solidFill>
                <a:srgbClr val="465C36"/>
              </a:solidFill>
            </a:endParaRPr>
          </a:p>
        </p:txBody>
      </p:sp>
      <p:sp>
        <p:nvSpPr>
          <p:cNvPr id="8195" name="Rectangle 4"/>
          <p:cNvSpPr>
            <a:spLocks/>
          </p:cNvSpPr>
          <p:nvPr/>
        </p:nvSpPr>
        <p:spPr bwMode="auto">
          <a:xfrm>
            <a:off x="539750" y="551656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400" b="1">
              <a:solidFill>
                <a:srgbClr val="222D1B"/>
              </a:solidFill>
              <a:latin typeface="Calibri" pitchFamily="34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115888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222D1B"/>
                </a:solidFill>
                <a:latin typeface="Calibri" pitchFamily="34" charset="0"/>
              </a:rPr>
              <a:t>Концепция региональной системы профессиональной ориентации населения на период до 2020 года (протокол №25 заседания Координационного совета по кадровой политике при Губернаторе Самарской области от 03.06.2014)</a:t>
            </a:r>
          </a:p>
        </p:txBody>
      </p:sp>
      <p:pic>
        <p:nvPicPr>
          <p:cNvPr id="819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7288"/>
            <a:ext cx="9163050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3619500"/>
            <a:ext cx="8229600" cy="218598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 </a:t>
            </a:r>
          </a:p>
        </p:txBody>
      </p:sp>
      <p:pic>
        <p:nvPicPr>
          <p:cNvPr id="1126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76617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Заголовок 8"/>
          <p:cNvSpPr>
            <a:spLocks noGrp="1"/>
          </p:cNvSpPr>
          <p:nvPr>
            <p:ph type="title"/>
          </p:nvPr>
        </p:nvSpPr>
        <p:spPr>
          <a:xfrm>
            <a:off x="333375" y="150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Утвержденная организационная модель системы сопровождения профессионального самоопределения обучающихся Самарской области </a:t>
            </a:r>
          </a:p>
        </p:txBody>
      </p:sp>
      <p:sp>
        <p:nvSpPr>
          <p:cNvPr id="11269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body" sz="half" idx="1"/>
          </p:nvPr>
        </p:nvSpPr>
        <p:spPr>
          <a:xfrm>
            <a:off x="307975" y="2492375"/>
            <a:ext cx="8440738" cy="40814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деятельности:</a:t>
            </a:r>
          </a:p>
          <a:p>
            <a:pPr eaLnBrk="1" hangingPunct="1">
              <a:buFont typeface="Arial" charset="0"/>
              <a:buNone/>
            </a:pPr>
            <a:endParaRPr lang="ru-RU" altLang="ru-RU" sz="1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2200" i="1" dirty="0" smtClean="0">
                <a:solidFill>
                  <a:schemeClr val="accent1">
                    <a:lumMod val="75000"/>
                  </a:schemeClr>
                </a:solidFill>
              </a:rPr>
              <a:t>1. Совершенствование информационного и учебно-методического обеспечения региональной системы сопровождения профессионального самоопределения обучающихся (далее – СПС)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i="1" dirty="0" smtClean="0">
                <a:solidFill>
                  <a:schemeClr val="accent1">
                    <a:lumMod val="75000"/>
                  </a:schemeClr>
                </a:solidFill>
              </a:rPr>
              <a:t>2.	Кадровое обеспечение региональной системы СПС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i="1" dirty="0" smtClean="0">
                <a:solidFill>
                  <a:schemeClr val="accent1">
                    <a:lumMod val="75000"/>
                  </a:schemeClr>
                </a:solidFill>
              </a:rPr>
              <a:t>3.	Совершенствование нормативно-правового и организационно-распорядительного обеспечения региональной системы СПС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i="1" dirty="0" smtClean="0">
                <a:solidFill>
                  <a:schemeClr val="accent1">
                    <a:lumMod val="75000"/>
                  </a:schemeClr>
                </a:solidFill>
              </a:rPr>
              <a:t>4.	Оптимизация организационной модели региональной системы СПС</a:t>
            </a:r>
          </a:p>
        </p:txBody>
      </p:sp>
      <p:sp>
        <p:nvSpPr>
          <p:cNvPr id="10243" name="Rectangle 4"/>
          <p:cNvSpPr>
            <a:spLocks/>
          </p:cNvSpPr>
          <p:nvPr/>
        </p:nvSpPr>
        <p:spPr bwMode="auto">
          <a:xfrm>
            <a:off x="539750" y="551656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400" b="1">
              <a:solidFill>
                <a:srgbClr val="222D1B"/>
              </a:solidFill>
              <a:latin typeface="Calibri" pitchFamily="34" charset="0"/>
            </a:endParaRPr>
          </a:p>
        </p:txBody>
      </p:sp>
      <p:sp>
        <p:nvSpPr>
          <p:cNvPr id="10244" name="Rectangle 5"/>
          <p:cNvSpPr>
            <a:spLocks noGrp="1"/>
          </p:cNvSpPr>
          <p:nvPr>
            <p:ph type="title"/>
          </p:nvPr>
        </p:nvSpPr>
        <p:spPr>
          <a:xfrm>
            <a:off x="328613" y="260350"/>
            <a:ext cx="8636000" cy="2089150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КОМПЛЕКС МЕР ПО РАЗВИТИЮ СИСТЕМЫ СОПРОВОЖДЕНИЯ ПРОФЕССИОНАЛЬНОГО САМООПРЕДЕЛЕНИЯ ОБУЧАЮЩИХСЯ РЕГИОНАЛЬНОЙ СИСТЕМЫ ОБРАЗОВАНИЯ ДО 2020 ГОДА </a:t>
            </a:r>
            <a:b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</a:rPr>
              <a:t>(приказ министерства образования и науки Самарской области от 10.12.2015 №479-од)</a:t>
            </a:r>
            <a:endParaRPr lang="ru-RU" altLang="ru-RU" sz="22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rgbClr val="C7E6A4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2979</TotalTime>
  <Words>1522</Words>
  <Application>Microsoft Office PowerPoint</Application>
  <PresentationFormat>Экран (4:3)</PresentationFormat>
  <Paragraphs>199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Организационная и психолого-педагогическая модель сопровождения профессионального самоопределения обучающихся с умственной отсталостью (интеллектуальными нарушениями)</vt:lpstr>
      <vt:lpstr>Терминологический словарь</vt:lpstr>
      <vt:lpstr>Нормативно-правовое обеспечение сопровождения профессионального самоопределения обучающихся</vt:lpstr>
      <vt:lpstr>Нормативно-правовое обеспечение сопровождения профессионального самоопределения обучающихся</vt:lpstr>
      <vt:lpstr>Нормативно-правовое обеспечение сопровождения профессионального самоопределения обучающихся</vt:lpstr>
      <vt:lpstr>КОНЦЕПЦИЯ СОПРОВОЖДЕНИЯ ПРОФЕССИОНАЛЬНОГО САМООПРЕДЕЛЕНИЯ ОБУЧАЮЩИХСЯ В УСЛОВИЯХ НЕПЕРЕЫВНОСТИ ОБРАЗОВАНИЯ (ФИРО, 2015)  СТРАТЕГИЯ РАЗВИТИЯ СИСТЕМЫ СОПРОВОЖДЕНИЯ ПРОФЕССИОНАЛЬНОГО САМООПРЕДЕЛЕНИЯ ОБУЧАЮЩИХСЯ В 2015-2020 гг (ФИРО, 2015)</vt:lpstr>
      <vt:lpstr>Слайд 7</vt:lpstr>
      <vt:lpstr>Утвержденная организационная модель системы сопровождения профессионального самоопределения обучающихся Самарской области </vt:lpstr>
      <vt:lpstr>КОМПЛЕКС МЕР ПО РАЗВИТИЮ СИСТЕМЫ СОПРОВОЖДЕНИЯ ПРОФЕССИОНАЛЬНОГО САМООПРЕДЕЛЕНИЯ ОБУЧАЮЩИХСЯ РЕГИОНАЛЬНОЙ СИСТЕМЫ ОБРАЗОВАНИЯ ДО 2020 ГОДА  (приказ министерства образования и науки Самарской области от 10.12.2015 №479-од)</vt:lpstr>
      <vt:lpstr>Основные направления психолого-педагогического сопровождения </vt:lpstr>
      <vt:lpstr>Критерии и показатели результативности реализации организационной модели сопровождения профессионального самоопределения обучающихся</vt:lpstr>
      <vt:lpstr>Направления деятельности по апробации психолого-педагогической модели сопровождения профессионального самоопределения обучающихся образовательных организаций </vt:lpstr>
      <vt:lpstr>Направления деятельности по апробации психолого-педагогической модели сопровождения профессионального самоопределения обучающихся образовательных организаций (продолжение) </vt:lpstr>
      <vt:lpstr>Критерии и показатели результативности профессионального самоопределения обучающихся общеобразовательных организаций</vt:lpstr>
      <vt:lpstr>Нормативные документы образовательного учреждения</vt:lpstr>
      <vt:lpstr>Полезные ссылки </vt:lpstr>
      <vt:lpstr>      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Забелина </cp:lastModifiedBy>
  <cp:revision>267</cp:revision>
  <dcterms:created xsi:type="dcterms:W3CDTF">2014-03-05T05:46:57Z</dcterms:created>
  <dcterms:modified xsi:type="dcterms:W3CDTF">2017-04-25T10:22:08Z</dcterms:modified>
</cp:coreProperties>
</file>