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5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E5F571B-0575-4831-B24B-28C67E5072A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1C195F-418D-4B9A-8ECE-196F910F5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072300" cy="5040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«Региональный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социопсихологический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772816"/>
            <a:ext cx="6264696" cy="165618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подростков, подвергающиеся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влиянию «суицидальных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3501008"/>
            <a:ext cx="64008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г. Тольятти  2016</a:t>
            </a:r>
          </a:p>
          <a:p>
            <a:pPr algn="l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077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8">
              <a:spcBef>
                <a:spcPct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L="26988">
              <a:spcBef>
                <a:spcPct val="0"/>
              </a:spcBef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Хайрова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Зульфия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Рафиковна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6988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ДПО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социопсихологический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МБУ «Гимназия №  48», магистр психологии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5185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28151" y="0"/>
            <a:ext cx="3315849" cy="4434971"/>
          </a:xfrm>
        </p:spPr>
      </p:pic>
      <p:pic>
        <p:nvPicPr>
          <p:cNvPr id="5" name="Рисунок 4" descr="ltE26j4cl5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980728"/>
            <a:ext cx="3240360" cy="5760640"/>
          </a:xfrm>
          <a:prstGeom prst="rect">
            <a:avLst/>
          </a:prstGeom>
        </p:spPr>
      </p:pic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603448"/>
            <a:ext cx="3442883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7128792" cy="511256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Также можно говорить о том, что у современной молодежи существует некий суицидальный тренд: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выкладывание фото с порезанными руками, ножами, лезвиями;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выкладывание фото с рискованных мест (обрывы,  рельсы, крыша домов)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соответствующий стиль в музыке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Witch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депрессивная)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стиль в одежде (преобладание черного, мантия и др.)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Впоследствии создается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«Суицидальный эстетизм».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416824" cy="5256584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Психологические особенности подростов, подвергающиеся влиянию  «суицидальных групп: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Подростки, имеющие тенденции к самоповреждению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аутоагрессию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Подростки, страдающие аффективными расстройствами, особенно тяжелыми депрессиями (психопатологические синдромы).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Подростки, переживающие тяжелые утраты, например смерть родителя (любимого человека), особенно в течение первого года после потери.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 с выраженными семейными проблемами: уход из семьи значимого взрослого, развод, семейное насилие и т.п.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3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272808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зоне повышенного суицидального риска также находятся одаренные подростки; подростки с плохой успеваемостью в школе; беременные девочки; жертвы насилия.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демонстративном суицидальном поведении: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50% подростков имеют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истероидно-неустойчивый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гипертимно-истероидный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типы,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32%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эпилептоидный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эпилептоидно-истероидный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18% — другие типы акцентуаций характера.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то же время суицидальные покушения в большинстве случаев совершались лицами с сенситивным (63%) и циклоидным (25%) типами акцентуации.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1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120248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Риск попадания подростка в группы провоцируется рядом факторов: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6805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Детство, проходящее в неблагополучных семьях; беспризорность, заброшенность подростка, отсутствие опоры на значимого и уважаемого взрослого.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Детство, проходящее в психологически разрушенных семьях (отвержение в семье, назойливая опека, жесткость и требовательность без ласки, критичность к любым проявлениям подростка).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у подростка друзей, отвержение в учебной группе.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Психофизиологическая неустойчивость на фоне трудно протекающего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пубертата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Личностные особенности подростка (напряженность, неумение найти выход из ситуации, импульсивность, низкий самоконтроль, неумение ослабить нервно-психическое напряжение, внушаемость, бескомпромиссность и отсутствие жизненного опыта)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9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Внутреннее состояние проявляется в характерном внешнем поведении: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556792"/>
            <a:ext cx="7488832" cy="4536504"/>
          </a:xfrm>
        </p:spPr>
        <p:txBody>
          <a:bodyPr>
            <a:normAutofit fontScale="92500"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Быстрая смена чувств, изменчивость настроения. Надежды быстро вспыхивают и гаснут. Синдром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тревожно-ажиотированного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поведения, внешний подъём с признаками суеты и спешки;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Апатия, отсутствие интереса к чему-либо. Бесполезное времяпрепровождение. Депрессия, приступы бессилия, безволия; подросток тяжел на подъём, уходит от обязанностей, бесполезно проводит время. 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Внешнее спокойствие с оттенком болезненно мрачной погружённости в себя, зловещее успокоение, отрешенность от забот и тревог. Уход в мир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аутических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фантазий, признаки бегства от реальности;</a:t>
            </a:r>
          </a:p>
        </p:txBody>
      </p:sp>
    </p:spTree>
    <p:extLst>
      <p:ext uri="{BB962C8B-B14F-4D97-AF65-F5344CB8AC3E}">
        <p14:creationId xmlns:p14="http://schemas.microsoft.com/office/powerpoint/2010/main" xmlns="" val="9339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764704"/>
            <a:ext cx="7128792" cy="568863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Низкая толерантность к конфликтам, нарастание немотивированной агрессивности, бессознательного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протестования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бунтарство. Высокая ранимость и бурные реакции на неудачи;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Выраженное чувство вины, стыд за себя, отчётливая неудовлетворённость собой. Признаки невротического развития. Часто бывает замаскировано дерзостью, нарочитой бравадой, вызывающим поведением;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Употребление алкоголя, наркотиков, токсических веществ;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Потребность в эмоциональном насыщении, риске,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Потребность в удовлетворении базового чувства принадлежности.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Сепарация от родителей.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45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pp.vk.me/c630526/v630526085/2f60d/HylTImNZa2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275856" cy="4680520"/>
          </a:xfrm>
          <a:prstGeom prst="rect">
            <a:avLst/>
          </a:prstGeom>
          <a:noFill/>
        </p:spPr>
      </p:pic>
      <p:pic>
        <p:nvPicPr>
          <p:cNvPr id="7" name="Содержимое 6" descr="1EE305BC-69CA-4197-9E43-F8E1547E6B03_mw1024_s_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0"/>
            <a:ext cx="5440604" cy="3060339"/>
          </a:xfrm>
        </p:spPr>
      </p:pic>
      <p:pic>
        <p:nvPicPr>
          <p:cNvPr id="229" name="Рисунок 228" descr="в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132856"/>
            <a:ext cx="315294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6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648" y="817583"/>
            <a:ext cx="6656620" cy="10272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3483387" cy="6192688"/>
          </a:xfrm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358499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5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368972" cy="5989284"/>
          </a:xfrm>
          <a:prstGeom prst="rect">
            <a:avLst/>
          </a:prstGeom>
        </p:spPr>
      </p:pic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3779445" cy="5085184"/>
          </a:xfrm>
          <a:prstGeom prst="rect">
            <a:avLst/>
          </a:prstGeom>
        </p:spPr>
      </p:pic>
      <p:pic>
        <p:nvPicPr>
          <p:cNvPr id="13" name="Рисунок 12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420888"/>
            <a:ext cx="3319487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0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569</TotalTime>
  <Words>540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ГБУ ДПО «Региональный социопсихологический центр»</vt:lpstr>
      <vt:lpstr>Слайд 2</vt:lpstr>
      <vt:lpstr>Слайд 3</vt:lpstr>
      <vt:lpstr>Риск попадания подростка в группы провоцируется рядом факторов:</vt:lpstr>
      <vt:lpstr>Внутреннее состояние проявляется в характерном внешнем поведении: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Гимназия № 48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XIII городской  Конгресс  молодых исследователей  «Шаг в будущее»</dc:title>
  <dc:creator>ONKutyrkina</dc:creator>
  <cp:lastModifiedBy>Забелина </cp:lastModifiedBy>
  <cp:revision>31</cp:revision>
  <dcterms:created xsi:type="dcterms:W3CDTF">2016-02-08T11:48:39Z</dcterms:created>
  <dcterms:modified xsi:type="dcterms:W3CDTF">2017-04-05T09:44:32Z</dcterms:modified>
</cp:coreProperties>
</file>