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228280494881994E-2"/>
          <c:y val="3.4930060358783606E-2"/>
          <c:w val="0.63230667557935893"/>
          <c:h val="0.84545872303951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заключение брака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cat>
            <c:strRef>
              <c:f>Лист1!$A$2:$A$5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184</c:v>
                </c:pt>
                <c:pt idx="1">
                  <c:v>176</c:v>
                </c:pt>
                <c:pt idx="2">
                  <c:v>139</c:v>
                </c:pt>
                <c:pt idx="3">
                  <c:v>107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расторжение брака</c:v>
                </c:pt>
              </c:strCache>
            </c:strRef>
          </c:tx>
          <c:spPr>
            <a:pattFill prst="lgCheck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cat>
            <c:strRef>
              <c:f>Лист1!$A$2:$A$5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120</c:v>
                </c:pt>
                <c:pt idx="1">
                  <c:v>125</c:v>
                </c:pt>
                <c:pt idx="2">
                  <c:v>102</c:v>
                </c:pt>
                <c:pt idx="3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76640"/>
        <c:axId val="134978176"/>
      </c:barChart>
      <c:catAx>
        <c:axId val="134976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34978176"/>
        <c:crosses val="autoZero"/>
        <c:auto val="1"/>
        <c:lblAlgn val="ctr"/>
        <c:lblOffset val="100"/>
        <c:noMultiLvlLbl val="0"/>
      </c:catAx>
      <c:valAx>
        <c:axId val="13497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497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78759599494506"/>
          <c:y val="0.29844414799730967"/>
          <c:w val="0.19813320209973753"/>
          <c:h val="0.4554365557120109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оспитание семейных ценностей у старшеклассников на осно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вторы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033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\ПРИРО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\ПРИРОСТ ЗА 2015 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908720"/>
            <a:ext cx="9144000" cy="53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Количество  заключенных  и расторгнутых браков в г. Похвистнево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6998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9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ктуальность кур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033" y="-166225"/>
            <a:ext cx="9326033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иссия кур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303" y="-59841"/>
            <a:ext cx="9484823" cy="711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адачи кур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24" y="0"/>
            <a:ext cx="9170524" cy="68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9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 заключенных  и расторгнутых браков в г. Похвистнево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cp:lastModifiedBy>User</cp:lastModifiedBy>
  <cp:revision>8</cp:revision>
  <dcterms:created xsi:type="dcterms:W3CDTF">2017-03-28T06:59:31Z</dcterms:created>
  <dcterms:modified xsi:type="dcterms:W3CDTF">2017-03-29T03:37:20Z</dcterms:modified>
</cp:coreProperties>
</file>