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3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4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2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4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3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1242-9AAB-40D2-B837-5F6A7984B137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87DD-1824-47F7-BA9C-E5C9F22B3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Зачисление в первый класс в 2016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609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764704"/>
            <a:ext cx="902651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9595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" y="260648"/>
            <a:ext cx="911965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88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42962" cy="60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7" y="764704"/>
            <a:ext cx="922332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7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" y="620688"/>
            <a:ext cx="92170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0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21262" cy="61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es.asurso.ru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1"/>
            <a:ext cx="8919140" cy="53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6897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836712"/>
            <a:ext cx="896099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3" y="836712"/>
            <a:ext cx="883298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5" y="620688"/>
            <a:ext cx="89609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980728"/>
            <a:ext cx="90483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6" y="421523"/>
            <a:ext cx="8912990" cy="50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Зачисление в первый класс в 2016 году</vt:lpstr>
      <vt:lpstr>Презентация PowerPoint</vt:lpstr>
      <vt:lpstr>https://es.asurso.ru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Похвистневский РЦ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Зачисление в первый класс в 2016 году</dc:title>
  <dc:creator>User</dc:creator>
  <cp:lastModifiedBy>User</cp:lastModifiedBy>
  <cp:revision>9</cp:revision>
  <dcterms:created xsi:type="dcterms:W3CDTF">2016-01-21T06:02:24Z</dcterms:created>
  <dcterms:modified xsi:type="dcterms:W3CDTF">2016-01-21T09:59:59Z</dcterms:modified>
</cp:coreProperties>
</file>